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7" r:id="rId2"/>
    <p:sldId id="323" r:id="rId3"/>
    <p:sldId id="258" r:id="rId4"/>
    <p:sldId id="318" r:id="rId5"/>
    <p:sldId id="321" r:id="rId6"/>
    <p:sldId id="336" r:id="rId7"/>
    <p:sldId id="320" r:id="rId8"/>
    <p:sldId id="328" r:id="rId9"/>
    <p:sldId id="313" r:id="rId10"/>
    <p:sldId id="324" r:id="rId11"/>
    <p:sldId id="326" r:id="rId12"/>
    <p:sldId id="327" r:id="rId13"/>
    <p:sldId id="310" r:id="rId14"/>
    <p:sldId id="298" r:id="rId15"/>
    <p:sldId id="333" r:id="rId16"/>
    <p:sldId id="270" r:id="rId17"/>
    <p:sldId id="334" r:id="rId18"/>
    <p:sldId id="335" r:id="rId19"/>
    <p:sldId id="337" r:id="rId20"/>
    <p:sldId id="338" r:id="rId21"/>
    <p:sldId id="339" r:id="rId22"/>
    <p:sldId id="346" r:id="rId23"/>
    <p:sldId id="342" r:id="rId24"/>
    <p:sldId id="341" r:id="rId25"/>
    <p:sldId id="344" r:id="rId26"/>
    <p:sldId id="315" r:id="rId27"/>
    <p:sldId id="345" r:id="rId28"/>
    <p:sldId id="343" r:id="rId29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6D9F1"/>
    <a:srgbClr val="F2F2F2"/>
    <a:srgbClr val="006600"/>
    <a:srgbClr val="0000CC"/>
    <a:srgbClr val="D9D9D9"/>
    <a:srgbClr val="FFCCFF"/>
    <a:srgbClr val="808080"/>
    <a:srgbClr val="385D8A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1" autoAdjust="0"/>
    <p:restoredTop sz="99841" autoAdjust="0"/>
  </p:normalViewPr>
  <p:slideViewPr>
    <p:cSldViewPr>
      <p:cViewPr>
        <p:scale>
          <a:sx n="54" d="100"/>
          <a:sy n="54" d="100"/>
        </p:scale>
        <p:origin x="-10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090CE-4F7F-42AE-BF63-D4F4CCFCB9ED}" type="datetimeFigureOut">
              <a:rPr lang="fr-FR" smtClean="0"/>
              <a:pPr/>
              <a:t>24/10/2011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F28F5-CA0B-4EE4-B898-47230AB9BBB0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0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94C0F-0D96-47DA-85A3-7A9B098D7253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4CC67-0CB7-4709-9B81-285340D9A67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16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20</a:t>
            </a:fld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21</a:t>
            </a:fld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23</a:t>
            </a:fld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24</a:t>
            </a:fld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25</a:t>
            </a:fld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0"/>
          <p:cNvSpPr>
            <a:spLocks noChangeArrowheads="1"/>
          </p:cNvSpPr>
          <p:nvPr userDrawn="1"/>
        </p:nvSpPr>
        <p:spPr bwMode="gray">
          <a:xfrm>
            <a:off x="0" y="0"/>
            <a:ext cx="9144000" cy="16002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4" name="Image 13" descr="marrakech11 copi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3071810"/>
            <a:ext cx="5527320" cy="3786190"/>
          </a:xfrm>
          <a:prstGeom prst="rect">
            <a:avLst/>
          </a:prstGeom>
        </p:spPr>
      </p:pic>
      <p:pic>
        <p:nvPicPr>
          <p:cNvPr id="15" name="Picture 109" descr="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67178"/>
            <a:ext cx="1676400" cy="1676400"/>
          </a:xfrm>
          <a:prstGeom prst="rect">
            <a:avLst/>
          </a:prstGeom>
          <a:noFill/>
        </p:spPr>
      </p:pic>
      <p:pic>
        <p:nvPicPr>
          <p:cNvPr id="16" name="Image 15" descr="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14480" y="0"/>
            <a:ext cx="5492496" cy="1554480"/>
          </a:xfrm>
          <a:prstGeom prst="rect">
            <a:avLst/>
          </a:prstGeom>
        </p:spPr>
      </p:pic>
      <p:sp>
        <p:nvSpPr>
          <p:cNvPr id="17" name="Line 91"/>
          <p:cNvSpPr>
            <a:spLocks noChangeShapeType="1"/>
          </p:cNvSpPr>
          <p:nvPr userDrawn="1"/>
        </p:nvSpPr>
        <p:spPr bwMode="auto">
          <a:xfrm>
            <a:off x="71406" y="1595550"/>
            <a:ext cx="8964000" cy="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8" name="Image 13" descr="Logo-seul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6357937"/>
            <a:ext cx="16097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7" tIns="45714" rIns="91427" bIns="45714"/>
          <a:lstStyle>
            <a:lvl1pPr marL="0" indent="0" algn="ctr">
              <a:buNone/>
              <a:defRPr/>
            </a:lvl1pPr>
            <a:lvl2pPr marL="457137" indent="0" algn="ctr">
              <a:buNone/>
              <a:defRPr/>
            </a:lvl2pPr>
            <a:lvl3pPr marL="914273" indent="0" algn="ctr">
              <a:buNone/>
              <a:defRPr/>
            </a:lvl3pPr>
            <a:lvl4pPr marL="1371410" indent="0" algn="ctr">
              <a:buNone/>
              <a:defRPr/>
            </a:lvl4pPr>
            <a:lvl5pPr marL="1828546" indent="0" algn="ctr">
              <a:buNone/>
              <a:defRPr/>
            </a:lvl5pPr>
            <a:lvl6pPr marL="2285683" indent="0" algn="ctr">
              <a:buNone/>
              <a:defRPr/>
            </a:lvl6pPr>
            <a:lvl7pPr marL="2742820" indent="0" algn="ctr">
              <a:buNone/>
              <a:defRPr/>
            </a:lvl7pPr>
            <a:lvl8pPr marL="3199956" indent="0" algn="ctr">
              <a:buNone/>
              <a:defRPr/>
            </a:lvl8pPr>
            <a:lvl9pPr marL="3657093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500CC-4F94-4414-94D4-55441E2EBDA5}" type="datetimeFigureOut">
              <a:rPr lang="fr-FR" smtClean="0"/>
              <a:pPr/>
              <a:t>24/10/2011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Rectangle 95"/>
          <p:cNvSpPr>
            <a:spLocks noChangeArrowheads="1"/>
          </p:cNvSpPr>
          <p:nvPr userDrawn="1"/>
        </p:nvSpPr>
        <p:spPr bwMode="gray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91"/>
          <p:cNvSpPr>
            <a:spLocks noChangeShapeType="1"/>
          </p:cNvSpPr>
          <p:nvPr userDrawn="1"/>
        </p:nvSpPr>
        <p:spPr bwMode="auto">
          <a:xfrm>
            <a:off x="71406" y="785794"/>
            <a:ext cx="8964000" cy="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2" name="Image 11" descr="marrakech111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642127"/>
            <a:ext cx="6349207" cy="42158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71600" y="2343887"/>
            <a:ext cx="7786742" cy="184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Exploration Opportunities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 Morocco</a:t>
            </a:r>
          </a:p>
          <a:p>
            <a:pPr algn="ctr">
              <a:defRPr/>
            </a:pPr>
            <a:endParaRPr lang="en-US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/>
        </p:nvSpPr>
        <p:spPr>
          <a:xfrm>
            <a:off x="-32" y="6453336"/>
            <a:ext cx="5143536" cy="404689"/>
          </a:xfrm>
          <a:prstGeom prst="rect">
            <a:avLst/>
          </a:prstGeom>
        </p:spPr>
        <p:txBody>
          <a:bodyPr lIns="91427" tIns="45714" rIns="91427" bIns="4571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6600"/>
                </a:solidFill>
              </a:rPr>
              <a:t>AAPG International Conference  &amp; Exhibition, Milan October 2011</a:t>
            </a:r>
            <a:endParaRPr lang="en-US" sz="1200" dirty="0">
              <a:solidFill>
                <a:srgbClr val="0066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783256" y="5895164"/>
            <a:ext cx="19591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A. BENARCHID</a:t>
            </a:r>
          </a:p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ONHYM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e 10"/>
          <p:cNvGrpSpPr/>
          <p:nvPr/>
        </p:nvGrpSpPr>
        <p:grpSpPr>
          <a:xfrm>
            <a:off x="142844" y="-12310"/>
            <a:ext cx="1500198" cy="1321324"/>
            <a:chOff x="-32" y="-12310"/>
            <a:chExt cx="1500198" cy="1321324"/>
          </a:xfrm>
        </p:grpSpPr>
        <p:pic>
          <p:nvPicPr>
            <p:cNvPr id="14" name="Image 4" descr="Morocco flag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899" y="-12310"/>
              <a:ext cx="1130336" cy="78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-32" y="785794"/>
              <a:ext cx="15001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008000"/>
                  </a:solidFill>
                </a:rPr>
                <a:t>Kingdom</a:t>
              </a:r>
              <a:r>
                <a:rPr lang="fr-FR" sz="1400" b="1" dirty="0">
                  <a:solidFill>
                    <a:srgbClr val="008000"/>
                  </a:solidFill>
                </a:rPr>
                <a:t> </a:t>
              </a:r>
              <a:r>
                <a:rPr lang="fr-FR" sz="1400" b="1" dirty="0" smtClean="0">
                  <a:solidFill>
                    <a:srgbClr val="008000"/>
                  </a:solidFill>
                </a:rPr>
                <a:t>of</a:t>
              </a:r>
            </a:p>
            <a:p>
              <a:pPr algn="ctr"/>
              <a:r>
                <a:rPr lang="fr-FR" sz="1400" b="1" dirty="0" smtClean="0">
                  <a:solidFill>
                    <a:srgbClr val="008000"/>
                  </a:solidFill>
                </a:rPr>
                <a:t> </a:t>
              </a:r>
              <a:r>
                <a:rPr lang="fr-FR" sz="1400" b="1" dirty="0" err="1">
                  <a:solidFill>
                    <a:srgbClr val="008000"/>
                  </a:solidFill>
                </a:rPr>
                <a:t>Morocco</a:t>
              </a:r>
              <a:endParaRPr lang="fr-FR" sz="14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6" name="Picture 5" descr="C:\Documents and Settings\bouhaddioui\Bureau\Logo-ONHYM-[Converti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-24"/>
            <a:ext cx="4332768" cy="9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2071702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/>
          <p:cNvSpPr txBox="1"/>
          <p:nvPr/>
        </p:nvSpPr>
        <p:spPr>
          <a:xfrm>
            <a:off x="142844" y="-24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Analogs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4363" y="1285860"/>
            <a:ext cx="8367051" cy="4981575"/>
            <a:chOff x="614363" y="1724025"/>
            <a:chExt cx="8367051" cy="4981575"/>
          </a:xfrm>
        </p:grpSpPr>
        <p:pic>
          <p:nvPicPr>
            <p:cNvPr id="7" name="Picture 2" descr="NovaSW_short_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075" y="4276725"/>
              <a:ext cx="5745163" cy="242887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8" name="Picture 3" descr="Taf99_004_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3250" y="1724025"/>
              <a:ext cx="4125913" cy="2433638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688799" y="4972050"/>
              <a:ext cx="229261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2000" b="1" u="sng" dirty="0" err="1">
                  <a:solidFill>
                    <a:srgbClr val="006600"/>
                  </a:solidFill>
                  <a:latin typeface="Arial" charset="0"/>
                </a:rPr>
                <a:t>Lahavre</a:t>
              </a:r>
              <a:r>
                <a:rPr lang="en-US" sz="2000" b="1" u="sng" dirty="0">
                  <a:solidFill>
                    <a:srgbClr val="006600"/>
                  </a:solidFill>
                  <a:latin typeface="Arial" charset="0"/>
                </a:rPr>
                <a:t> Plateau, </a:t>
              </a:r>
            </a:p>
            <a:p>
              <a:pPr algn="ctr" eaLnBrk="0" hangingPunct="0">
                <a:lnSpc>
                  <a:spcPct val="110000"/>
                </a:lnSpc>
              </a:pPr>
              <a:r>
                <a:rPr lang="en-US" sz="2000" b="1" u="sng" dirty="0">
                  <a:solidFill>
                    <a:srgbClr val="006600"/>
                  </a:solidFill>
                  <a:latin typeface="Arial" charset="0"/>
                </a:rPr>
                <a:t>Nova Scotia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14363" y="2597150"/>
              <a:ext cx="33988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u="sng" dirty="0" err="1">
                  <a:solidFill>
                    <a:srgbClr val="006600"/>
                  </a:solidFill>
                  <a:latin typeface="Arial" charset="0"/>
                </a:rPr>
                <a:t>Tafelney</a:t>
              </a:r>
              <a:r>
                <a:rPr lang="en-US" sz="2000" b="1" u="sng" dirty="0">
                  <a:solidFill>
                    <a:srgbClr val="006600"/>
                  </a:solidFill>
                  <a:latin typeface="Arial" charset="0"/>
                </a:rPr>
                <a:t> Plateau, Morocco</a:t>
              </a: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2071702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/>
          <p:cNvSpPr txBox="1"/>
          <p:nvPr/>
        </p:nvSpPr>
        <p:spPr>
          <a:xfrm>
            <a:off x="142844" y="-24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Analogs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ursa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5333" t="20378" r="2501" b="7553"/>
          <a:stretch>
            <a:fillRect/>
          </a:stretch>
        </p:blipFill>
        <p:spPr bwMode="auto">
          <a:xfrm>
            <a:off x="71406" y="1806815"/>
            <a:ext cx="4644457" cy="36938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928662" y="5672096"/>
            <a:ext cx="3286148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sz="2000" b="1" u="sng" dirty="0" err="1">
                <a:solidFill>
                  <a:srgbClr val="006600"/>
                </a:solidFill>
                <a:latin typeface="Arial" charset="0"/>
              </a:rPr>
              <a:t>Ursa</a:t>
            </a:r>
            <a:r>
              <a:rPr lang="en-US" sz="2000" b="1" u="sng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sz="2000" b="1" u="sng" dirty="0" smtClean="0">
                <a:solidFill>
                  <a:srgbClr val="006600"/>
                </a:solidFill>
                <a:latin typeface="Arial" charset="0"/>
              </a:rPr>
              <a:t>field </a:t>
            </a:r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Gulf of Mexico </a:t>
            </a:r>
            <a:endParaRPr lang="en-US" sz="2000" b="1" u="sng" dirty="0">
              <a:solidFill>
                <a:srgbClr val="006600"/>
              </a:solidFill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786315" y="1789695"/>
            <a:ext cx="4214842" cy="3711007"/>
            <a:chOff x="5193719" y="1280201"/>
            <a:chExt cx="3807437" cy="3711007"/>
          </a:xfrm>
        </p:grpSpPr>
        <p:pic>
          <p:nvPicPr>
            <p:cNvPr id="15" name="Picture 29"/>
            <p:cNvPicPr>
              <a:picLocks noChangeAspect="1" noChangeArrowheads="1"/>
            </p:cNvPicPr>
            <p:nvPr/>
          </p:nvPicPr>
          <p:blipFill>
            <a:blip r:embed="rId5" cstate="print"/>
            <a:srcRect l="28561" t="18231" r="52806" b="29062"/>
            <a:stretch>
              <a:fillRect/>
            </a:stretch>
          </p:blipFill>
          <p:spPr bwMode="auto">
            <a:xfrm>
              <a:off x="5193719" y="1280201"/>
              <a:ext cx="3807437" cy="37053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6" name="Picture 30"/>
            <p:cNvPicPr>
              <a:picLocks noChangeAspect="1" noChangeArrowheads="1"/>
            </p:cNvPicPr>
            <p:nvPr/>
          </p:nvPicPr>
          <p:blipFill>
            <a:blip r:embed="rId5" cstate="print"/>
            <a:srcRect l="8810" t="18231" r="89944" b="29062"/>
            <a:stretch>
              <a:fillRect/>
            </a:stretch>
          </p:blipFill>
          <p:spPr bwMode="auto">
            <a:xfrm>
              <a:off x="5214942" y="1285860"/>
              <a:ext cx="254328" cy="3705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5143504" y="5507196"/>
            <a:ext cx="36433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 err="1" smtClean="0">
                <a:solidFill>
                  <a:srgbClr val="006600"/>
                </a:solidFill>
                <a:latin typeface="Arial" charset="0"/>
              </a:rPr>
              <a:t>Moroccan</a:t>
            </a:r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  Atlantic </a:t>
            </a:r>
          </a:p>
          <a:p>
            <a:pPr algn="ctr"/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Offshore</a:t>
            </a:r>
            <a:endParaRPr lang="fr-FR" sz="2000" b="1" u="sng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9552" y="105273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Salt </a:t>
            </a: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induced play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2071702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/>
          <p:cNvSpPr txBox="1"/>
          <p:nvPr/>
        </p:nvSpPr>
        <p:spPr>
          <a:xfrm>
            <a:off x="142844" y="-24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Analogs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072066" y="5221444"/>
            <a:ext cx="36433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 err="1" smtClean="0">
                <a:solidFill>
                  <a:srgbClr val="006600"/>
                </a:solidFill>
                <a:latin typeface="Arial" charset="0"/>
              </a:rPr>
              <a:t>Moroccan</a:t>
            </a:r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  Atlantic </a:t>
            </a:r>
          </a:p>
          <a:p>
            <a:pPr algn="ctr"/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Offshore</a:t>
            </a:r>
            <a:endParaRPr lang="fr-FR" sz="2000" b="1" u="sng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785786" y="5292882"/>
            <a:ext cx="27318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 u="sng" dirty="0" err="1" smtClean="0">
                <a:solidFill>
                  <a:srgbClr val="006600"/>
                </a:solidFill>
                <a:latin typeface="Arial" charset="0"/>
              </a:rPr>
              <a:t>Mahogany</a:t>
            </a:r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 Field </a:t>
            </a:r>
          </a:p>
          <a:p>
            <a:pPr algn="ctr"/>
            <a:r>
              <a:rPr lang="fr-FR" sz="2000" b="1" u="sng" dirty="0" smtClean="0">
                <a:solidFill>
                  <a:srgbClr val="006600"/>
                </a:solidFill>
                <a:latin typeface="Arial" charset="0"/>
              </a:rPr>
              <a:t>Gulf of Mexico </a:t>
            </a:r>
            <a:r>
              <a:rPr lang="fr-FR" sz="2000" b="1" u="sng" dirty="0">
                <a:solidFill>
                  <a:srgbClr val="006600"/>
                </a:solidFill>
                <a:latin typeface="Arial" charset="0"/>
              </a:rPr>
              <a:t>(USA)</a:t>
            </a:r>
          </a:p>
        </p:txBody>
      </p:sp>
      <p:pic>
        <p:nvPicPr>
          <p:cNvPr id="31" name="Picture 2" descr="Subsalt_04_depth_0922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571612"/>
            <a:ext cx="4572032" cy="364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22" descr="Golf du mexiq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571612"/>
            <a:ext cx="4129086" cy="35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39552" y="90872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 smtClean="0">
                <a:latin typeface="Arial" pitchFamily="34" charset="0"/>
                <a:cs typeface="Arial" pitchFamily="34" charset="0"/>
              </a:rPr>
              <a:t>Subsalt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play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534189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fr-FR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play</a:t>
            </a:r>
            <a:r>
              <a:rPr lang="fr-FR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concepts</a:t>
            </a:r>
          </a:p>
          <a:p>
            <a:pPr algn="ctr"/>
            <a:r>
              <a:rPr lang="fr-FR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Offshore Atlantic</a:t>
            </a:r>
            <a:endParaRPr lang="fr-FR" sz="4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2918"/>
            <a:ext cx="9144000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7"/>
          <p:cNvSpPr>
            <a:spLocks noGrp="1"/>
          </p:cNvSpPr>
          <p:nvPr/>
        </p:nvSpPr>
        <p:spPr>
          <a:xfrm>
            <a:off x="-32" y="6453336"/>
            <a:ext cx="5000660" cy="404689"/>
          </a:xfrm>
          <a:prstGeom prst="rect">
            <a:avLst/>
          </a:prstGeom>
        </p:spPr>
        <p:txBody>
          <a:bodyPr lIns="91427" tIns="45714" rIns="91427" bIns="4571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6600"/>
                </a:solidFill>
              </a:rPr>
              <a:t>AAPG International Conference  &amp; Exhibition, Milan October 2011</a:t>
            </a:r>
            <a:endParaRPr lang="en-US" sz="12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98425" y="109538"/>
            <a:ext cx="3912161" cy="646331"/>
            <a:chOff x="98425" y="109538"/>
            <a:chExt cx="3912161" cy="646331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391216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Offshore Atlantic</a:t>
              </a:r>
              <a:endParaRPr lang="fr-FR" sz="3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/>
          <p:nvPr/>
        </p:nvGrpSpPr>
        <p:grpSpPr>
          <a:xfrm>
            <a:off x="1227221" y="832304"/>
            <a:ext cx="6877972" cy="6025720"/>
            <a:chOff x="1227221" y="832304"/>
            <a:chExt cx="6877972" cy="60257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27221" y="832304"/>
              <a:ext cx="6877972" cy="602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ZoneTexte 10"/>
            <p:cNvSpPr txBox="1"/>
            <p:nvPr/>
          </p:nvSpPr>
          <p:spPr>
            <a:xfrm>
              <a:off x="5000628" y="3857628"/>
              <a:ext cx="295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002060"/>
                  </a:solidFill>
                </a:rPr>
                <a:t>MAIN OFFSHORE PROVINCES</a:t>
              </a:r>
              <a:endParaRPr lang="en-US" b="1" u="sng" dirty="0">
                <a:solidFill>
                  <a:srgbClr val="002060"/>
                </a:solidFill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407341" y="4581128"/>
              <a:ext cx="648072" cy="14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42844" y="714356"/>
            <a:ext cx="4714908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70" y="66656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Dakhla –</a:t>
            </a:r>
            <a:r>
              <a:rPr lang="fr-FR" sz="30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Lagwira</a:t>
            </a:r>
            <a:r>
              <a:rPr lang="fr-FR" sz="3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Offshore  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ZoneTexte 12"/>
          <p:cNvSpPr txBox="1">
            <a:spLocks noChangeArrowheads="1"/>
          </p:cNvSpPr>
          <p:nvPr/>
        </p:nvSpPr>
        <p:spPr bwMode="auto">
          <a:xfrm>
            <a:off x="5214942" y="119698"/>
            <a:ext cx="22220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 dirty="0" err="1" smtClean="0">
                <a:solidFill>
                  <a:srgbClr val="006600"/>
                </a:solidFill>
                <a:latin typeface="Arial" charset="0"/>
              </a:rPr>
              <a:t>Albian</a:t>
            </a:r>
            <a:r>
              <a:rPr lang="en-US" sz="2800" b="1" u="sng" dirty="0" smtClean="0">
                <a:solidFill>
                  <a:srgbClr val="006600"/>
                </a:solidFill>
                <a:latin typeface="Arial" charset="0"/>
              </a:rPr>
              <a:t> Lead</a:t>
            </a:r>
            <a:endParaRPr lang="en-US" sz="2800" b="1" u="sng" dirty="0">
              <a:solidFill>
                <a:srgbClr val="006600"/>
              </a:solidFill>
              <a:latin typeface="Arial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143372" y="928670"/>
            <a:ext cx="4714908" cy="2857520"/>
            <a:chOff x="4143372" y="928670"/>
            <a:chExt cx="4714908" cy="2857520"/>
          </a:xfrm>
        </p:grpSpPr>
        <p:grpSp>
          <p:nvGrpSpPr>
            <p:cNvPr id="22" name="Group 21"/>
            <p:cNvGrpSpPr/>
            <p:nvPr/>
          </p:nvGrpSpPr>
          <p:grpSpPr>
            <a:xfrm>
              <a:off x="4143372" y="928670"/>
              <a:ext cx="4714908" cy="2857520"/>
              <a:chOff x="285720" y="1571612"/>
              <a:chExt cx="4071966" cy="3929090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806" b="1227"/>
              <a:stretch>
                <a:fillRect/>
              </a:stretch>
            </p:blipFill>
            <p:spPr bwMode="auto">
              <a:xfrm>
                <a:off x="285720" y="1571612"/>
                <a:ext cx="4071966" cy="39290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6" name="ZoneTexte 31"/>
              <p:cNvSpPr txBox="1"/>
              <p:nvPr/>
            </p:nvSpPr>
            <p:spPr>
              <a:xfrm>
                <a:off x="4136933" y="1578051"/>
                <a:ext cx="214314" cy="275568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dirty="0" smtClean="0"/>
                  <a:t>E</a:t>
                </a:r>
                <a:endParaRPr lang="fr-FR" sz="800" dirty="0"/>
              </a:p>
            </p:txBody>
          </p:sp>
          <p:sp>
            <p:nvSpPr>
              <p:cNvPr id="27" name="ZoneTexte 32"/>
              <p:cNvSpPr txBox="1"/>
              <p:nvPr/>
            </p:nvSpPr>
            <p:spPr>
              <a:xfrm>
                <a:off x="292768" y="1578051"/>
                <a:ext cx="214314" cy="275568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dirty="0" smtClean="0"/>
                  <a:t>W</a:t>
                </a:r>
                <a:endParaRPr lang="fr-FR" sz="800" dirty="0"/>
              </a:p>
            </p:txBody>
          </p:sp>
          <p:sp>
            <p:nvSpPr>
              <p:cNvPr id="28" name="ZoneTexte 4"/>
              <p:cNvSpPr txBox="1"/>
              <p:nvPr/>
            </p:nvSpPr>
            <p:spPr>
              <a:xfrm>
                <a:off x="428596" y="2357430"/>
                <a:ext cx="412392" cy="253916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Sea</a:t>
                </a:r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Bed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ZoneTexte 3"/>
              <p:cNvSpPr txBox="1"/>
              <p:nvPr/>
            </p:nvSpPr>
            <p:spPr>
              <a:xfrm>
                <a:off x="428596" y="3000372"/>
                <a:ext cx="597482" cy="253916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Base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Tertiary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ZoneTexte 6"/>
              <p:cNvSpPr txBox="1"/>
              <p:nvPr/>
            </p:nvSpPr>
            <p:spPr>
              <a:xfrm>
                <a:off x="2357422" y="2786057"/>
                <a:ext cx="642942" cy="253916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Top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Santonian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ZoneTexte 6"/>
              <p:cNvSpPr txBox="1"/>
              <p:nvPr/>
            </p:nvSpPr>
            <p:spPr>
              <a:xfrm>
                <a:off x="428596" y="5072075"/>
                <a:ext cx="535785" cy="253916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Top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Jurassic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ZoneTexte 7"/>
              <p:cNvSpPr txBox="1"/>
              <p:nvPr/>
            </p:nvSpPr>
            <p:spPr>
              <a:xfrm>
                <a:off x="428596" y="3458648"/>
                <a:ext cx="474089" cy="253916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Mid</a:t>
                </a:r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Albian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ZoneTexte 5"/>
              <p:cNvSpPr txBox="1"/>
              <p:nvPr/>
            </p:nvSpPr>
            <p:spPr>
              <a:xfrm>
                <a:off x="1500166" y="2930335"/>
                <a:ext cx="636447" cy="253916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Base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Coniacian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5" name="ZoneTexte 34"/>
            <p:cNvSpPr txBox="1"/>
            <p:nvPr/>
          </p:nvSpPr>
          <p:spPr>
            <a:xfrm>
              <a:off x="4500562" y="1151737"/>
              <a:ext cx="121444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2"/>
                  </a:solidFill>
                </a:rPr>
                <a:t>Line TD02-2002</a:t>
              </a:r>
              <a:endParaRPr lang="fr-FR" sz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27678" y="4000504"/>
            <a:ext cx="4357718" cy="2786082"/>
            <a:chOff x="-71470" y="4000504"/>
            <a:chExt cx="4357718" cy="2786082"/>
          </a:xfrm>
        </p:grpSpPr>
        <p:grpSp>
          <p:nvGrpSpPr>
            <p:cNvPr id="34" name="Group 33"/>
            <p:cNvGrpSpPr/>
            <p:nvPr/>
          </p:nvGrpSpPr>
          <p:grpSpPr>
            <a:xfrm>
              <a:off x="-71470" y="4000504"/>
              <a:ext cx="4357718" cy="2786082"/>
              <a:chOff x="4547616" y="1571612"/>
              <a:chExt cx="4354208" cy="3857652"/>
            </a:xfrm>
          </p:grpSpPr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723" b="1227"/>
              <a:stretch>
                <a:fillRect/>
              </a:stretch>
            </p:blipFill>
            <p:spPr bwMode="auto">
              <a:xfrm>
                <a:off x="4547616" y="1571612"/>
                <a:ext cx="4354208" cy="38576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36" name="ZoneTexte 29"/>
              <p:cNvSpPr txBox="1"/>
              <p:nvPr/>
            </p:nvSpPr>
            <p:spPr>
              <a:xfrm>
                <a:off x="8676770" y="1578660"/>
                <a:ext cx="214314" cy="298307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dirty="0" smtClean="0"/>
                  <a:t>N</a:t>
                </a:r>
                <a:endParaRPr lang="fr-FR" sz="800" dirty="0"/>
              </a:p>
            </p:txBody>
          </p:sp>
          <p:sp>
            <p:nvSpPr>
              <p:cNvPr id="37" name="ZoneTexte 30"/>
              <p:cNvSpPr txBox="1"/>
              <p:nvPr/>
            </p:nvSpPr>
            <p:spPr>
              <a:xfrm>
                <a:off x="4552683" y="1578050"/>
                <a:ext cx="204790" cy="298307"/>
              </a:xfrm>
              <a:prstGeom prst="rect">
                <a:avLst/>
              </a:prstGeom>
              <a:solidFill>
                <a:srgbClr val="F2F2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dirty="0" smtClean="0"/>
                  <a:t>S</a:t>
                </a:r>
                <a:endParaRPr lang="fr-FR" sz="800" dirty="0"/>
              </a:p>
            </p:txBody>
          </p:sp>
          <p:sp>
            <p:nvSpPr>
              <p:cNvPr id="38" name="ZoneTexte 4"/>
              <p:cNvSpPr txBox="1"/>
              <p:nvPr/>
            </p:nvSpPr>
            <p:spPr>
              <a:xfrm>
                <a:off x="5000628" y="2071678"/>
                <a:ext cx="546315" cy="255691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Sea</a:t>
                </a:r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Bed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ZoneTexte 3"/>
              <p:cNvSpPr txBox="1"/>
              <p:nvPr/>
            </p:nvSpPr>
            <p:spPr>
              <a:xfrm>
                <a:off x="5000628" y="2758582"/>
                <a:ext cx="689076" cy="255691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Base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Tertiary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ZoneTexte 6"/>
              <p:cNvSpPr txBox="1"/>
              <p:nvPr/>
            </p:nvSpPr>
            <p:spPr>
              <a:xfrm>
                <a:off x="5929322" y="3000372"/>
                <a:ext cx="688326" cy="255691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Top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Santonian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ZoneTexte 6"/>
              <p:cNvSpPr txBox="1"/>
              <p:nvPr/>
            </p:nvSpPr>
            <p:spPr>
              <a:xfrm>
                <a:off x="6000760" y="4929198"/>
                <a:ext cx="616890" cy="255691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Top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Jurassic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ZoneTexte 7"/>
              <p:cNvSpPr txBox="1"/>
              <p:nvPr/>
            </p:nvSpPr>
            <p:spPr>
              <a:xfrm>
                <a:off x="4714876" y="3786189"/>
                <a:ext cx="546544" cy="255691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Mid</a:t>
                </a:r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Albian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ZoneTexte 5"/>
              <p:cNvSpPr txBox="1"/>
              <p:nvPr/>
            </p:nvSpPr>
            <p:spPr>
              <a:xfrm>
                <a:off x="4857752" y="3357562"/>
                <a:ext cx="760571" cy="255691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60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Base </a:t>
                </a:r>
                <a:r>
                  <a:rPr lang="fr-FR" sz="600" dirty="0" err="1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Coniacian</a:t>
                </a:r>
                <a:endParaRPr lang="fr-FR" sz="6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6" name="ZoneTexte 35"/>
            <p:cNvSpPr txBox="1"/>
            <p:nvPr/>
          </p:nvSpPr>
          <p:spPr>
            <a:xfrm>
              <a:off x="2143108" y="4071942"/>
              <a:ext cx="1285884" cy="2857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2"/>
                  </a:solidFill>
                </a:rPr>
                <a:t>Line TD02-2011</a:t>
              </a:r>
              <a:endParaRPr lang="fr-FR" sz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57158" y="928670"/>
            <a:ext cx="3214710" cy="2928958"/>
            <a:chOff x="357158" y="928670"/>
            <a:chExt cx="3214710" cy="2928958"/>
          </a:xfrm>
        </p:grpSpPr>
        <p:grpSp>
          <p:nvGrpSpPr>
            <p:cNvPr id="12" name="Groupe 44"/>
            <p:cNvGrpSpPr/>
            <p:nvPr/>
          </p:nvGrpSpPr>
          <p:grpSpPr>
            <a:xfrm>
              <a:off x="357158" y="928670"/>
              <a:ext cx="3214710" cy="2928958"/>
              <a:chOff x="3005348" y="4369892"/>
              <a:chExt cx="2857520" cy="2428868"/>
            </a:xfrm>
          </p:grpSpPr>
          <p:grpSp>
            <p:nvGrpSpPr>
              <p:cNvPr id="16" name="Groupe 33"/>
              <p:cNvGrpSpPr/>
              <p:nvPr/>
            </p:nvGrpSpPr>
            <p:grpSpPr>
              <a:xfrm>
                <a:off x="3005348" y="4369892"/>
                <a:ext cx="2857520" cy="2428868"/>
                <a:chOff x="3005348" y="4369892"/>
                <a:chExt cx="2857520" cy="2428868"/>
              </a:xfrm>
            </p:grpSpPr>
            <p:pic>
              <p:nvPicPr>
                <p:cNvPr id="1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28548" b="3959"/>
                <a:stretch>
                  <a:fillRect/>
                </a:stretch>
              </p:blipFill>
              <p:spPr bwMode="auto">
                <a:xfrm>
                  <a:off x="3005348" y="4369892"/>
                  <a:ext cx="2857520" cy="24288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pic>
            <p:cxnSp>
              <p:nvCxnSpPr>
                <p:cNvPr id="19" name="Connecteur droit 25"/>
                <p:cNvCxnSpPr/>
                <p:nvPr/>
              </p:nvCxnSpPr>
              <p:spPr bwMode="auto">
                <a:xfrm>
                  <a:off x="4143372" y="4714884"/>
                  <a:ext cx="1224424" cy="243536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Connecteur droit 27"/>
                <p:cNvCxnSpPr/>
                <p:nvPr/>
              </p:nvCxnSpPr>
              <p:spPr bwMode="auto">
                <a:xfrm rot="5400000">
                  <a:off x="4302185" y="4846032"/>
                  <a:ext cx="682900" cy="17698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7" name="Freeform 20"/>
              <p:cNvSpPr/>
              <p:nvPr/>
            </p:nvSpPr>
            <p:spPr bwMode="auto">
              <a:xfrm>
                <a:off x="4476845" y="4739104"/>
                <a:ext cx="606191" cy="188883"/>
              </a:xfrm>
              <a:custGeom>
                <a:avLst/>
                <a:gdLst>
                  <a:gd name="connsiteX0" fmla="*/ 58267 w 1103295"/>
                  <a:gd name="connsiteY0" fmla="*/ 241335 h 337089"/>
                  <a:gd name="connsiteX1" fmla="*/ 68315 w 1103295"/>
                  <a:gd name="connsiteY1" fmla="*/ 256408 h 337089"/>
                  <a:gd name="connsiteX2" fmla="*/ 98460 w 1103295"/>
                  <a:gd name="connsiteY2" fmla="*/ 266456 h 337089"/>
                  <a:gd name="connsiteX3" fmla="*/ 188895 w 1103295"/>
                  <a:gd name="connsiteY3" fmla="*/ 261432 h 337089"/>
                  <a:gd name="connsiteX4" fmla="*/ 203968 w 1103295"/>
                  <a:gd name="connsiteY4" fmla="*/ 251384 h 337089"/>
                  <a:gd name="connsiteX5" fmla="*/ 219040 w 1103295"/>
                  <a:gd name="connsiteY5" fmla="*/ 246360 h 337089"/>
                  <a:gd name="connsiteX6" fmla="*/ 244161 w 1103295"/>
                  <a:gd name="connsiteY6" fmla="*/ 226263 h 337089"/>
                  <a:gd name="connsiteX7" fmla="*/ 264258 w 1103295"/>
                  <a:gd name="connsiteY7" fmla="*/ 221239 h 337089"/>
                  <a:gd name="connsiteX8" fmla="*/ 279331 w 1103295"/>
                  <a:gd name="connsiteY8" fmla="*/ 246360 h 337089"/>
                  <a:gd name="connsiteX9" fmla="*/ 294403 w 1103295"/>
                  <a:gd name="connsiteY9" fmla="*/ 251384 h 337089"/>
                  <a:gd name="connsiteX10" fmla="*/ 334597 w 1103295"/>
                  <a:gd name="connsiteY10" fmla="*/ 276505 h 337089"/>
                  <a:gd name="connsiteX11" fmla="*/ 359717 w 1103295"/>
                  <a:gd name="connsiteY11" fmla="*/ 271480 h 337089"/>
                  <a:gd name="connsiteX12" fmla="*/ 425032 w 1103295"/>
                  <a:gd name="connsiteY12" fmla="*/ 276505 h 337089"/>
                  <a:gd name="connsiteX13" fmla="*/ 440104 w 1103295"/>
                  <a:gd name="connsiteY13" fmla="*/ 281529 h 337089"/>
                  <a:gd name="connsiteX14" fmla="*/ 470249 w 1103295"/>
                  <a:gd name="connsiteY14" fmla="*/ 286553 h 337089"/>
                  <a:gd name="connsiteX15" fmla="*/ 515467 w 1103295"/>
                  <a:gd name="connsiteY15" fmla="*/ 301626 h 337089"/>
                  <a:gd name="connsiteX16" fmla="*/ 530539 w 1103295"/>
                  <a:gd name="connsiteY16" fmla="*/ 311674 h 337089"/>
                  <a:gd name="connsiteX17" fmla="*/ 575757 w 1103295"/>
                  <a:gd name="connsiteY17" fmla="*/ 326746 h 337089"/>
                  <a:gd name="connsiteX18" fmla="*/ 610926 w 1103295"/>
                  <a:gd name="connsiteY18" fmla="*/ 321722 h 337089"/>
                  <a:gd name="connsiteX19" fmla="*/ 666192 w 1103295"/>
                  <a:gd name="connsiteY19" fmla="*/ 296601 h 337089"/>
                  <a:gd name="connsiteX20" fmla="*/ 781748 w 1103295"/>
                  <a:gd name="connsiteY20" fmla="*/ 301626 h 337089"/>
                  <a:gd name="connsiteX21" fmla="*/ 811893 w 1103295"/>
                  <a:gd name="connsiteY21" fmla="*/ 311674 h 337089"/>
                  <a:gd name="connsiteX22" fmla="*/ 847062 w 1103295"/>
                  <a:gd name="connsiteY22" fmla="*/ 321722 h 337089"/>
                  <a:gd name="connsiteX23" fmla="*/ 927449 w 1103295"/>
                  <a:gd name="connsiteY23" fmla="*/ 326746 h 337089"/>
                  <a:gd name="connsiteX24" fmla="*/ 967643 w 1103295"/>
                  <a:gd name="connsiteY24" fmla="*/ 331771 h 337089"/>
                  <a:gd name="connsiteX25" fmla="*/ 982715 w 1103295"/>
                  <a:gd name="connsiteY25" fmla="*/ 336795 h 337089"/>
                  <a:gd name="connsiteX26" fmla="*/ 1058078 w 1103295"/>
                  <a:gd name="connsiteY26" fmla="*/ 326746 h 337089"/>
                  <a:gd name="connsiteX27" fmla="*/ 1073150 w 1103295"/>
                  <a:gd name="connsiteY27" fmla="*/ 316698 h 337089"/>
                  <a:gd name="connsiteX28" fmla="*/ 1083199 w 1103295"/>
                  <a:gd name="connsiteY28" fmla="*/ 286553 h 337089"/>
                  <a:gd name="connsiteX29" fmla="*/ 1093247 w 1103295"/>
                  <a:gd name="connsiteY29" fmla="*/ 256408 h 337089"/>
                  <a:gd name="connsiteX30" fmla="*/ 1098271 w 1103295"/>
                  <a:gd name="connsiteY30" fmla="*/ 241335 h 337089"/>
                  <a:gd name="connsiteX31" fmla="*/ 1103295 w 1103295"/>
                  <a:gd name="connsiteY31" fmla="*/ 226263 h 337089"/>
                  <a:gd name="connsiteX32" fmla="*/ 1098271 w 1103295"/>
                  <a:gd name="connsiteY32" fmla="*/ 211190 h 337089"/>
                  <a:gd name="connsiteX33" fmla="*/ 1078175 w 1103295"/>
                  <a:gd name="connsiteY33" fmla="*/ 186069 h 337089"/>
                  <a:gd name="connsiteX34" fmla="*/ 1058078 w 1103295"/>
                  <a:gd name="connsiteY34" fmla="*/ 176021 h 337089"/>
                  <a:gd name="connsiteX35" fmla="*/ 917401 w 1103295"/>
                  <a:gd name="connsiteY35" fmla="*/ 181045 h 337089"/>
                  <a:gd name="connsiteX36" fmla="*/ 877207 w 1103295"/>
                  <a:gd name="connsiteY36" fmla="*/ 191094 h 337089"/>
                  <a:gd name="connsiteX37" fmla="*/ 867159 w 1103295"/>
                  <a:gd name="connsiteY37" fmla="*/ 206166 h 337089"/>
                  <a:gd name="connsiteX38" fmla="*/ 837014 w 1103295"/>
                  <a:gd name="connsiteY38" fmla="*/ 216215 h 337089"/>
                  <a:gd name="connsiteX39" fmla="*/ 791797 w 1103295"/>
                  <a:gd name="connsiteY39" fmla="*/ 206166 h 337089"/>
                  <a:gd name="connsiteX40" fmla="*/ 751603 w 1103295"/>
                  <a:gd name="connsiteY40" fmla="*/ 191094 h 337089"/>
                  <a:gd name="connsiteX41" fmla="*/ 701361 w 1103295"/>
                  <a:gd name="connsiteY41" fmla="*/ 186069 h 337089"/>
                  <a:gd name="connsiteX42" fmla="*/ 686289 w 1103295"/>
                  <a:gd name="connsiteY42" fmla="*/ 160949 h 337089"/>
                  <a:gd name="connsiteX43" fmla="*/ 681265 w 1103295"/>
                  <a:gd name="connsiteY43" fmla="*/ 140852 h 337089"/>
                  <a:gd name="connsiteX44" fmla="*/ 671216 w 1103295"/>
                  <a:gd name="connsiteY44" fmla="*/ 130804 h 337089"/>
                  <a:gd name="connsiteX45" fmla="*/ 646095 w 1103295"/>
                  <a:gd name="connsiteY45" fmla="*/ 100658 h 337089"/>
                  <a:gd name="connsiteX46" fmla="*/ 620975 w 1103295"/>
                  <a:gd name="connsiteY46" fmla="*/ 90610 h 337089"/>
                  <a:gd name="connsiteX47" fmla="*/ 585805 w 1103295"/>
                  <a:gd name="connsiteY47" fmla="*/ 65489 h 337089"/>
                  <a:gd name="connsiteX48" fmla="*/ 465225 w 1103295"/>
                  <a:gd name="connsiteY48" fmla="*/ 70513 h 337089"/>
                  <a:gd name="connsiteX49" fmla="*/ 450153 w 1103295"/>
                  <a:gd name="connsiteY49" fmla="*/ 75538 h 337089"/>
                  <a:gd name="connsiteX50" fmla="*/ 314500 w 1103295"/>
                  <a:gd name="connsiteY50" fmla="*/ 70513 h 337089"/>
                  <a:gd name="connsiteX51" fmla="*/ 304451 w 1103295"/>
                  <a:gd name="connsiteY51" fmla="*/ 60465 h 337089"/>
                  <a:gd name="connsiteX52" fmla="*/ 284355 w 1103295"/>
                  <a:gd name="connsiteY52" fmla="*/ 45393 h 337089"/>
                  <a:gd name="connsiteX53" fmla="*/ 274306 w 1103295"/>
                  <a:gd name="connsiteY53" fmla="*/ 30320 h 337089"/>
                  <a:gd name="connsiteX54" fmla="*/ 244161 w 1103295"/>
                  <a:gd name="connsiteY54" fmla="*/ 15248 h 337089"/>
                  <a:gd name="connsiteX55" fmla="*/ 193920 w 1103295"/>
                  <a:gd name="connsiteY55" fmla="*/ 10223 h 337089"/>
                  <a:gd name="connsiteX56" fmla="*/ 163775 w 1103295"/>
                  <a:gd name="connsiteY56" fmla="*/ 20272 h 337089"/>
                  <a:gd name="connsiteX57" fmla="*/ 153726 w 1103295"/>
                  <a:gd name="connsiteY57" fmla="*/ 30320 h 337089"/>
                  <a:gd name="connsiteX58" fmla="*/ 113533 w 1103295"/>
                  <a:gd name="connsiteY58" fmla="*/ 40368 h 337089"/>
                  <a:gd name="connsiteX59" fmla="*/ 83388 w 1103295"/>
                  <a:gd name="connsiteY59" fmla="*/ 75538 h 337089"/>
                  <a:gd name="connsiteX60" fmla="*/ 78364 w 1103295"/>
                  <a:gd name="connsiteY60" fmla="*/ 90610 h 337089"/>
                  <a:gd name="connsiteX61" fmla="*/ 73339 w 1103295"/>
                  <a:gd name="connsiteY61" fmla="*/ 110707 h 337089"/>
                  <a:gd name="connsiteX62" fmla="*/ 63291 w 1103295"/>
                  <a:gd name="connsiteY62" fmla="*/ 155924 h 337089"/>
                  <a:gd name="connsiteX63" fmla="*/ 48218 w 1103295"/>
                  <a:gd name="connsiteY63" fmla="*/ 170997 h 337089"/>
                  <a:gd name="connsiteX64" fmla="*/ 43194 w 1103295"/>
                  <a:gd name="connsiteY64" fmla="*/ 186069 h 337089"/>
                  <a:gd name="connsiteX65" fmla="*/ 38170 w 1103295"/>
                  <a:gd name="connsiteY65" fmla="*/ 246360 h 337089"/>
                  <a:gd name="connsiteX66" fmla="*/ 73339 w 1103295"/>
                  <a:gd name="connsiteY66" fmla="*/ 251384 h 337089"/>
                  <a:gd name="connsiteX67" fmla="*/ 58267 w 1103295"/>
                  <a:gd name="connsiteY67" fmla="*/ 241335 h 33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103295" h="337089">
                    <a:moveTo>
                      <a:pt x="58267" y="241335"/>
                    </a:moveTo>
                    <a:cubicBezTo>
                      <a:pt x="61616" y="246359"/>
                      <a:pt x="63194" y="253208"/>
                      <a:pt x="68315" y="256408"/>
                    </a:cubicBezTo>
                    <a:cubicBezTo>
                      <a:pt x="77297" y="262022"/>
                      <a:pt x="98460" y="266456"/>
                      <a:pt x="98460" y="266456"/>
                    </a:cubicBezTo>
                    <a:cubicBezTo>
                      <a:pt x="128605" y="264781"/>
                      <a:pt x="159007" y="265702"/>
                      <a:pt x="188895" y="261432"/>
                    </a:cubicBezTo>
                    <a:cubicBezTo>
                      <a:pt x="194873" y="260578"/>
                      <a:pt x="198567" y="254084"/>
                      <a:pt x="203968" y="251384"/>
                    </a:cubicBezTo>
                    <a:cubicBezTo>
                      <a:pt x="208705" y="249016"/>
                      <a:pt x="214016" y="248035"/>
                      <a:pt x="219040" y="246360"/>
                    </a:cubicBezTo>
                    <a:cubicBezTo>
                      <a:pt x="227143" y="238257"/>
                      <a:pt x="233070" y="231016"/>
                      <a:pt x="244161" y="226263"/>
                    </a:cubicBezTo>
                    <a:cubicBezTo>
                      <a:pt x="250508" y="223543"/>
                      <a:pt x="257559" y="222914"/>
                      <a:pt x="264258" y="221239"/>
                    </a:cubicBezTo>
                    <a:cubicBezTo>
                      <a:pt x="268210" y="233095"/>
                      <a:pt x="267836" y="239463"/>
                      <a:pt x="279331" y="246360"/>
                    </a:cubicBezTo>
                    <a:cubicBezTo>
                      <a:pt x="283872" y="249085"/>
                      <a:pt x="289379" y="249709"/>
                      <a:pt x="294403" y="251384"/>
                    </a:cubicBezTo>
                    <a:cubicBezTo>
                      <a:pt x="301716" y="256869"/>
                      <a:pt x="323804" y="275306"/>
                      <a:pt x="334597" y="276505"/>
                    </a:cubicBezTo>
                    <a:cubicBezTo>
                      <a:pt x="343084" y="277448"/>
                      <a:pt x="351344" y="273155"/>
                      <a:pt x="359717" y="271480"/>
                    </a:cubicBezTo>
                    <a:cubicBezTo>
                      <a:pt x="381489" y="273155"/>
                      <a:pt x="403365" y="273796"/>
                      <a:pt x="425032" y="276505"/>
                    </a:cubicBezTo>
                    <a:cubicBezTo>
                      <a:pt x="430287" y="277162"/>
                      <a:pt x="434934" y="280380"/>
                      <a:pt x="440104" y="281529"/>
                    </a:cubicBezTo>
                    <a:cubicBezTo>
                      <a:pt x="450048" y="283739"/>
                      <a:pt x="460406" y="283928"/>
                      <a:pt x="470249" y="286553"/>
                    </a:cubicBezTo>
                    <a:cubicBezTo>
                      <a:pt x="485601" y="290647"/>
                      <a:pt x="502247" y="292813"/>
                      <a:pt x="515467" y="301626"/>
                    </a:cubicBezTo>
                    <a:cubicBezTo>
                      <a:pt x="520491" y="304975"/>
                      <a:pt x="524965" y="309352"/>
                      <a:pt x="530539" y="311674"/>
                    </a:cubicBezTo>
                    <a:cubicBezTo>
                      <a:pt x="545205" y="317785"/>
                      <a:pt x="575757" y="326746"/>
                      <a:pt x="575757" y="326746"/>
                    </a:cubicBezTo>
                    <a:cubicBezTo>
                      <a:pt x="587480" y="325071"/>
                      <a:pt x="599873" y="325973"/>
                      <a:pt x="610926" y="321722"/>
                    </a:cubicBezTo>
                    <a:cubicBezTo>
                      <a:pt x="705098" y="285503"/>
                      <a:pt x="588978" y="312046"/>
                      <a:pt x="666192" y="296601"/>
                    </a:cubicBezTo>
                    <a:cubicBezTo>
                      <a:pt x="704711" y="298276"/>
                      <a:pt x="743398" y="297659"/>
                      <a:pt x="781748" y="301626"/>
                    </a:cubicBezTo>
                    <a:cubicBezTo>
                      <a:pt x="792284" y="302716"/>
                      <a:pt x="801845" y="308325"/>
                      <a:pt x="811893" y="311674"/>
                    </a:cubicBezTo>
                    <a:cubicBezTo>
                      <a:pt x="821073" y="314734"/>
                      <a:pt x="838052" y="320821"/>
                      <a:pt x="847062" y="321722"/>
                    </a:cubicBezTo>
                    <a:cubicBezTo>
                      <a:pt x="873777" y="324393"/>
                      <a:pt x="900653" y="325071"/>
                      <a:pt x="927449" y="326746"/>
                    </a:cubicBezTo>
                    <a:cubicBezTo>
                      <a:pt x="940847" y="328421"/>
                      <a:pt x="954359" y="329355"/>
                      <a:pt x="967643" y="331771"/>
                    </a:cubicBezTo>
                    <a:cubicBezTo>
                      <a:pt x="972853" y="332718"/>
                      <a:pt x="977427" y="337089"/>
                      <a:pt x="982715" y="336795"/>
                    </a:cubicBezTo>
                    <a:cubicBezTo>
                      <a:pt x="1008019" y="335389"/>
                      <a:pt x="1032957" y="330096"/>
                      <a:pt x="1058078" y="326746"/>
                    </a:cubicBezTo>
                    <a:cubicBezTo>
                      <a:pt x="1063102" y="323397"/>
                      <a:pt x="1069950" y="321818"/>
                      <a:pt x="1073150" y="316698"/>
                    </a:cubicBezTo>
                    <a:cubicBezTo>
                      <a:pt x="1078764" y="307716"/>
                      <a:pt x="1079849" y="296601"/>
                      <a:pt x="1083199" y="286553"/>
                    </a:cubicBezTo>
                    <a:lnTo>
                      <a:pt x="1093247" y="256408"/>
                    </a:lnTo>
                    <a:lnTo>
                      <a:pt x="1098271" y="241335"/>
                    </a:lnTo>
                    <a:lnTo>
                      <a:pt x="1103295" y="226263"/>
                    </a:lnTo>
                    <a:cubicBezTo>
                      <a:pt x="1101620" y="221239"/>
                      <a:pt x="1100639" y="215927"/>
                      <a:pt x="1098271" y="211190"/>
                    </a:cubicBezTo>
                    <a:cubicBezTo>
                      <a:pt x="1094913" y="204473"/>
                      <a:pt x="1085183" y="190741"/>
                      <a:pt x="1078175" y="186069"/>
                    </a:cubicBezTo>
                    <a:cubicBezTo>
                      <a:pt x="1071943" y="181914"/>
                      <a:pt x="1064777" y="179370"/>
                      <a:pt x="1058078" y="176021"/>
                    </a:cubicBezTo>
                    <a:cubicBezTo>
                      <a:pt x="1011186" y="177696"/>
                      <a:pt x="964161" y="177148"/>
                      <a:pt x="917401" y="181045"/>
                    </a:cubicBezTo>
                    <a:cubicBezTo>
                      <a:pt x="903638" y="182192"/>
                      <a:pt x="877207" y="191094"/>
                      <a:pt x="877207" y="191094"/>
                    </a:cubicBezTo>
                    <a:cubicBezTo>
                      <a:pt x="873858" y="196118"/>
                      <a:pt x="872279" y="202966"/>
                      <a:pt x="867159" y="206166"/>
                    </a:cubicBezTo>
                    <a:cubicBezTo>
                      <a:pt x="858177" y="211780"/>
                      <a:pt x="837014" y="216215"/>
                      <a:pt x="837014" y="216215"/>
                    </a:cubicBezTo>
                    <a:cubicBezTo>
                      <a:pt x="821942" y="212865"/>
                      <a:pt x="806554" y="210707"/>
                      <a:pt x="791797" y="206166"/>
                    </a:cubicBezTo>
                    <a:cubicBezTo>
                      <a:pt x="754164" y="194586"/>
                      <a:pt x="789439" y="196499"/>
                      <a:pt x="751603" y="191094"/>
                    </a:cubicBezTo>
                    <a:cubicBezTo>
                      <a:pt x="734941" y="188714"/>
                      <a:pt x="718108" y="187744"/>
                      <a:pt x="701361" y="186069"/>
                    </a:cubicBezTo>
                    <a:cubicBezTo>
                      <a:pt x="696337" y="177696"/>
                      <a:pt x="690255" y="169872"/>
                      <a:pt x="686289" y="160949"/>
                    </a:cubicBezTo>
                    <a:cubicBezTo>
                      <a:pt x="683485" y="154639"/>
                      <a:pt x="684353" y="147028"/>
                      <a:pt x="681265" y="140852"/>
                    </a:cubicBezTo>
                    <a:cubicBezTo>
                      <a:pt x="679147" y="136615"/>
                      <a:pt x="674249" y="134443"/>
                      <a:pt x="671216" y="130804"/>
                    </a:cubicBezTo>
                    <a:cubicBezTo>
                      <a:pt x="668747" y="127841"/>
                      <a:pt x="653327" y="104791"/>
                      <a:pt x="646095" y="100658"/>
                    </a:cubicBezTo>
                    <a:cubicBezTo>
                      <a:pt x="638265" y="96184"/>
                      <a:pt x="629348" y="93959"/>
                      <a:pt x="620975" y="90610"/>
                    </a:cubicBezTo>
                    <a:cubicBezTo>
                      <a:pt x="597133" y="66768"/>
                      <a:pt x="609866" y="73509"/>
                      <a:pt x="585805" y="65489"/>
                    </a:cubicBezTo>
                    <a:cubicBezTo>
                      <a:pt x="545612" y="67164"/>
                      <a:pt x="505343" y="67541"/>
                      <a:pt x="465225" y="70513"/>
                    </a:cubicBezTo>
                    <a:cubicBezTo>
                      <a:pt x="459944" y="70904"/>
                      <a:pt x="455449" y="75538"/>
                      <a:pt x="450153" y="75538"/>
                    </a:cubicBezTo>
                    <a:cubicBezTo>
                      <a:pt x="404904" y="75538"/>
                      <a:pt x="359718" y="72188"/>
                      <a:pt x="314500" y="70513"/>
                    </a:cubicBezTo>
                    <a:cubicBezTo>
                      <a:pt x="311150" y="67164"/>
                      <a:pt x="308090" y="63497"/>
                      <a:pt x="304451" y="60465"/>
                    </a:cubicBezTo>
                    <a:cubicBezTo>
                      <a:pt x="298018" y="55105"/>
                      <a:pt x="290276" y="51314"/>
                      <a:pt x="284355" y="45393"/>
                    </a:cubicBezTo>
                    <a:cubicBezTo>
                      <a:pt x="280085" y="41123"/>
                      <a:pt x="278576" y="34590"/>
                      <a:pt x="274306" y="30320"/>
                    </a:cubicBezTo>
                    <a:cubicBezTo>
                      <a:pt x="264566" y="20580"/>
                      <a:pt x="256420" y="19334"/>
                      <a:pt x="244161" y="15248"/>
                    </a:cubicBezTo>
                    <a:cubicBezTo>
                      <a:pt x="221292" y="0"/>
                      <a:pt x="231036" y="1658"/>
                      <a:pt x="193920" y="10223"/>
                    </a:cubicBezTo>
                    <a:cubicBezTo>
                      <a:pt x="183599" y="12605"/>
                      <a:pt x="163775" y="20272"/>
                      <a:pt x="163775" y="20272"/>
                    </a:cubicBezTo>
                    <a:cubicBezTo>
                      <a:pt x="160425" y="23621"/>
                      <a:pt x="158124" y="28561"/>
                      <a:pt x="153726" y="30320"/>
                    </a:cubicBezTo>
                    <a:cubicBezTo>
                      <a:pt x="140904" y="35449"/>
                      <a:pt x="113533" y="40368"/>
                      <a:pt x="113533" y="40368"/>
                    </a:cubicBezTo>
                    <a:cubicBezTo>
                      <a:pt x="101653" y="52248"/>
                      <a:pt x="91983" y="60497"/>
                      <a:pt x="83388" y="75538"/>
                    </a:cubicBezTo>
                    <a:cubicBezTo>
                      <a:pt x="80761" y="80136"/>
                      <a:pt x="79819" y="85518"/>
                      <a:pt x="78364" y="90610"/>
                    </a:cubicBezTo>
                    <a:cubicBezTo>
                      <a:pt x="76467" y="97250"/>
                      <a:pt x="74892" y="103979"/>
                      <a:pt x="73339" y="110707"/>
                    </a:cubicBezTo>
                    <a:cubicBezTo>
                      <a:pt x="69867" y="125752"/>
                      <a:pt x="69229" y="141672"/>
                      <a:pt x="63291" y="155924"/>
                    </a:cubicBezTo>
                    <a:cubicBezTo>
                      <a:pt x="60558" y="162483"/>
                      <a:pt x="53242" y="165973"/>
                      <a:pt x="48218" y="170997"/>
                    </a:cubicBezTo>
                    <a:cubicBezTo>
                      <a:pt x="46543" y="176021"/>
                      <a:pt x="45919" y="181528"/>
                      <a:pt x="43194" y="186069"/>
                    </a:cubicBezTo>
                    <a:cubicBezTo>
                      <a:pt x="30441" y="207324"/>
                      <a:pt x="0" y="193876"/>
                      <a:pt x="38170" y="246360"/>
                    </a:cubicBezTo>
                    <a:cubicBezTo>
                      <a:pt x="45135" y="255937"/>
                      <a:pt x="61616" y="249709"/>
                      <a:pt x="73339" y="251384"/>
                    </a:cubicBezTo>
                    <a:lnTo>
                      <a:pt x="58267" y="241335"/>
                    </a:lnTo>
                    <a:close/>
                  </a:path>
                </a:pathLst>
              </a:custGeom>
              <a:solidFill>
                <a:srgbClr val="0000FF">
                  <a:alpha val="30196"/>
                </a:srgb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7" name="ZoneTexte 45"/>
            <p:cNvSpPr txBox="1"/>
            <p:nvPr/>
          </p:nvSpPr>
          <p:spPr>
            <a:xfrm>
              <a:off x="2214546" y="1000108"/>
              <a:ext cx="10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 smtClean="0">
                  <a:latin typeface="Arial" pitchFamily="34" charset="0"/>
                  <a:cs typeface="Arial" pitchFamily="34" charset="0"/>
                </a:rPr>
                <a:t>Maximum </a:t>
              </a:r>
              <a:r>
                <a:rPr lang="fr-FR" sz="800" b="1" dirty="0" err="1" smtClean="0">
                  <a:latin typeface="Arial" pitchFamily="34" charset="0"/>
                  <a:cs typeface="Arial" pitchFamily="34" charset="0"/>
                </a:rPr>
                <a:t>closure</a:t>
              </a:r>
              <a:r>
                <a:rPr lang="fr-FR" sz="800" b="1" dirty="0" smtClean="0">
                  <a:latin typeface="Arial" pitchFamily="34" charset="0"/>
                  <a:cs typeface="Arial" pitchFamily="34" charset="0"/>
                </a:rPr>
                <a:t>: </a:t>
              </a:r>
              <a:r>
                <a:rPr lang="fr-FR" sz="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140 Km²</a:t>
              </a:r>
              <a:endParaRPr lang="fr-FR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ZoneTexte 22"/>
          <p:cNvSpPr txBox="1"/>
          <p:nvPr/>
        </p:nvSpPr>
        <p:spPr>
          <a:xfrm>
            <a:off x="4544290" y="4005064"/>
            <a:ext cx="1928826" cy="2693045"/>
          </a:xfrm>
          <a:prstGeom prst="rect">
            <a:avLst/>
          </a:prstGeom>
          <a:solidFill>
            <a:srgbClr val="C6D9F1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Traps :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Structural 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 four way closure 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 (Rollovers)</a:t>
            </a:r>
          </a:p>
          <a:p>
            <a:pPr>
              <a:buClr>
                <a:srgbClr val="C00000"/>
              </a:buClr>
              <a:buSzPct val="150000"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Reservoirs: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Albian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 sandstones</a:t>
            </a:r>
          </a:p>
          <a:p>
            <a:pPr>
              <a:buClr>
                <a:srgbClr val="C00000"/>
              </a:buClr>
              <a:buSzPct val="150000"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Source rocks: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Aptian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and Jurassic</a:t>
            </a:r>
          </a:p>
          <a:p>
            <a:pPr>
              <a:buClr>
                <a:srgbClr val="C00000"/>
              </a:buClr>
              <a:buSzPct val="150000"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Seals: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Upper   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 Cretaceous marls</a:t>
            </a:r>
          </a:p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357950" y="3929066"/>
            <a:ext cx="2635947" cy="2605083"/>
            <a:chOff x="6286512" y="4214818"/>
            <a:chExt cx="2651113" cy="260508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48475" y="6169026"/>
              <a:ext cx="2089150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6286512" y="4214818"/>
              <a:ext cx="2643206" cy="2418852"/>
              <a:chOff x="5574216" y="3760632"/>
              <a:chExt cx="3492522" cy="3061794"/>
            </a:xfrm>
          </p:grpSpPr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74216" y="3760632"/>
                <a:ext cx="3492522" cy="3061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0" name="Connecteur droit 20"/>
              <p:cNvCxnSpPr/>
              <p:nvPr/>
            </p:nvCxnSpPr>
            <p:spPr>
              <a:xfrm>
                <a:off x="5929322" y="6072206"/>
                <a:ext cx="357190" cy="158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rot="5400000">
              <a:off x="6500826" y="6000768"/>
              <a:ext cx="357190" cy="714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/>
          <p:cNvCxnSpPr/>
          <p:nvPr/>
        </p:nvCxnSpPr>
        <p:spPr>
          <a:xfrm rot="16200000" flipV="1">
            <a:off x="4893471" y="4036224"/>
            <a:ext cx="2286016" cy="121444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 flipV="1">
            <a:off x="3771016" y="5929330"/>
            <a:ext cx="2944124" cy="21431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47646" y="3399295"/>
            <a:ext cx="192407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Depth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map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Mid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Albian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(CI= 50m)</a:t>
            </a: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5512296" y="2085231"/>
            <a:ext cx="1296144" cy="28803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80"/>
          <p:cNvSpPr>
            <a:spLocks noChangeArrowheads="1"/>
          </p:cNvSpPr>
          <p:nvPr/>
        </p:nvSpPr>
        <p:spPr bwMode="auto">
          <a:xfrm rot="21428901">
            <a:off x="3263100" y="5108259"/>
            <a:ext cx="938528" cy="438679"/>
          </a:xfrm>
          <a:prstGeom prst="ellipse">
            <a:avLst/>
          </a:prstGeom>
          <a:noFill/>
          <a:ln w="28575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1236663"/>
            <a:endParaRPr 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98425" y="109538"/>
            <a:ext cx="4078361" cy="606406"/>
            <a:chOff x="98425" y="109538"/>
            <a:chExt cx="4078361" cy="606406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7836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2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Essaouira </a:t>
              </a:r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Offshore </a:t>
              </a:r>
            </a:p>
          </p:txBody>
        </p:sp>
        <p:cxnSp>
          <p:nvCxnSpPr>
            <p:cNvPr id="3" name="Connecteur droit 2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 descr="invers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857628"/>
            <a:ext cx="3143272" cy="273694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11560" y="6290156"/>
            <a:ext cx="267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 D view Amplitude extraction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1378" y="1000108"/>
            <a:ext cx="3591928" cy="2578030"/>
            <a:chOff x="51378" y="1169803"/>
            <a:chExt cx="3591928" cy="257803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513" t="4263" r="19273" b="13954"/>
            <a:stretch>
              <a:fillRect/>
            </a:stretch>
          </p:blipFill>
          <p:spPr bwMode="auto">
            <a:xfrm>
              <a:off x="51378" y="1169803"/>
              <a:ext cx="3591928" cy="25780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ZoneTexte 12"/>
            <p:cNvSpPr txBox="1"/>
            <p:nvPr/>
          </p:nvSpPr>
          <p:spPr>
            <a:xfrm>
              <a:off x="785786" y="1214422"/>
              <a:ext cx="119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 way closure</a:t>
              </a:r>
              <a:endParaRPr lang="en-US" sz="1400" b="1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6200000" flipH="1">
              <a:off x="1393010" y="1607333"/>
              <a:ext cx="928692" cy="8572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179512" y="2950623"/>
              <a:ext cx="13933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RMS Amplitude </a:t>
              </a:r>
              <a:endParaRPr lang="en-US" sz="1400" b="1" dirty="0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V="1">
              <a:off x="1475656" y="2592171"/>
              <a:ext cx="576064" cy="3584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3731654" y="1000108"/>
            <a:ext cx="5340940" cy="2894542"/>
            <a:chOff x="3731654" y="1036190"/>
            <a:chExt cx="5340940" cy="2894542"/>
          </a:xfrm>
        </p:grpSpPr>
        <p:pic>
          <p:nvPicPr>
            <p:cNvPr id="4" name="Picture 3" descr="Paprika_A_Arbitrary L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1654" y="1036190"/>
              <a:ext cx="5340940" cy="2894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Forme libre 20"/>
            <p:cNvSpPr/>
            <p:nvPr/>
          </p:nvSpPr>
          <p:spPr>
            <a:xfrm>
              <a:off x="4996282" y="1997050"/>
              <a:ext cx="1228953" cy="1382572"/>
            </a:xfrm>
            <a:custGeom>
              <a:avLst/>
              <a:gdLst>
                <a:gd name="connsiteX0" fmla="*/ 1228953 w 1228953"/>
                <a:gd name="connsiteY0" fmla="*/ 0 h 1382572"/>
                <a:gd name="connsiteX1" fmla="*/ 1133856 w 1228953"/>
                <a:gd name="connsiteY1" fmla="*/ 153619 h 1382572"/>
                <a:gd name="connsiteX2" fmla="*/ 1009497 w 1228953"/>
                <a:gd name="connsiteY2" fmla="*/ 409651 h 1382572"/>
                <a:gd name="connsiteX3" fmla="*/ 877824 w 1228953"/>
                <a:gd name="connsiteY3" fmla="*/ 555955 h 1382572"/>
                <a:gd name="connsiteX4" fmla="*/ 694944 w 1228953"/>
                <a:gd name="connsiteY4" fmla="*/ 694944 h 1382572"/>
                <a:gd name="connsiteX5" fmla="*/ 468172 w 1228953"/>
                <a:gd name="connsiteY5" fmla="*/ 885139 h 1382572"/>
                <a:gd name="connsiteX6" fmla="*/ 277977 w 1228953"/>
                <a:gd name="connsiteY6" fmla="*/ 1097280 h 1382572"/>
                <a:gd name="connsiteX7" fmla="*/ 124358 w 1228953"/>
                <a:gd name="connsiteY7" fmla="*/ 1228953 h 1382572"/>
                <a:gd name="connsiteX8" fmla="*/ 0 w 1228953"/>
                <a:gd name="connsiteY8" fmla="*/ 1382572 h 138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8953" h="1382572">
                  <a:moveTo>
                    <a:pt x="1228953" y="0"/>
                  </a:moveTo>
                  <a:lnTo>
                    <a:pt x="1133856" y="153619"/>
                  </a:lnTo>
                  <a:lnTo>
                    <a:pt x="1009497" y="409651"/>
                  </a:lnTo>
                  <a:lnTo>
                    <a:pt x="877824" y="555955"/>
                  </a:lnTo>
                  <a:lnTo>
                    <a:pt x="694944" y="694944"/>
                  </a:lnTo>
                  <a:lnTo>
                    <a:pt x="468172" y="885139"/>
                  </a:lnTo>
                  <a:lnTo>
                    <a:pt x="277977" y="1097280"/>
                  </a:lnTo>
                  <a:lnTo>
                    <a:pt x="124358" y="1228953"/>
                  </a:lnTo>
                  <a:lnTo>
                    <a:pt x="0" y="138257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5124734" y="2313296"/>
              <a:ext cx="368490" cy="511791"/>
            </a:xfrm>
            <a:custGeom>
              <a:avLst/>
              <a:gdLst>
                <a:gd name="connsiteX0" fmla="*/ 0 w 368490"/>
                <a:gd name="connsiteY0" fmla="*/ 0 h 511791"/>
                <a:gd name="connsiteX1" fmla="*/ 68239 w 368490"/>
                <a:gd name="connsiteY1" fmla="*/ 170597 h 511791"/>
                <a:gd name="connsiteX2" fmla="*/ 143302 w 368490"/>
                <a:gd name="connsiteY2" fmla="*/ 286603 h 511791"/>
                <a:gd name="connsiteX3" fmla="*/ 266132 w 368490"/>
                <a:gd name="connsiteY3" fmla="*/ 443552 h 511791"/>
                <a:gd name="connsiteX4" fmla="*/ 368490 w 368490"/>
                <a:gd name="connsiteY4" fmla="*/ 511791 h 5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90" h="511791">
                  <a:moveTo>
                    <a:pt x="0" y="0"/>
                  </a:moveTo>
                  <a:lnTo>
                    <a:pt x="68239" y="170597"/>
                  </a:lnTo>
                  <a:lnTo>
                    <a:pt x="143302" y="286603"/>
                  </a:lnTo>
                  <a:lnTo>
                    <a:pt x="266132" y="443552"/>
                  </a:lnTo>
                  <a:lnTo>
                    <a:pt x="368490" y="51179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orme libre 23"/>
          <p:cNvSpPr/>
          <p:nvPr/>
        </p:nvSpPr>
        <p:spPr>
          <a:xfrm>
            <a:off x="1927860" y="2186940"/>
            <a:ext cx="754380" cy="476250"/>
          </a:xfrm>
          <a:custGeom>
            <a:avLst/>
            <a:gdLst>
              <a:gd name="connsiteX0" fmla="*/ 457200 w 754380"/>
              <a:gd name="connsiteY0" fmla="*/ 308610 h 476250"/>
              <a:gd name="connsiteX1" fmla="*/ 502920 w 754380"/>
              <a:gd name="connsiteY1" fmla="*/ 335280 h 476250"/>
              <a:gd name="connsiteX2" fmla="*/ 529590 w 754380"/>
              <a:gd name="connsiteY2" fmla="*/ 358140 h 476250"/>
              <a:gd name="connsiteX3" fmla="*/ 552450 w 754380"/>
              <a:gd name="connsiteY3" fmla="*/ 381000 h 476250"/>
              <a:gd name="connsiteX4" fmla="*/ 594360 w 754380"/>
              <a:gd name="connsiteY4" fmla="*/ 422910 h 476250"/>
              <a:gd name="connsiteX5" fmla="*/ 628650 w 754380"/>
              <a:gd name="connsiteY5" fmla="*/ 453390 h 476250"/>
              <a:gd name="connsiteX6" fmla="*/ 628650 w 754380"/>
              <a:gd name="connsiteY6" fmla="*/ 453390 h 476250"/>
              <a:gd name="connsiteX7" fmla="*/ 655320 w 754380"/>
              <a:gd name="connsiteY7" fmla="*/ 468630 h 476250"/>
              <a:gd name="connsiteX8" fmla="*/ 681990 w 754380"/>
              <a:gd name="connsiteY8" fmla="*/ 476250 h 476250"/>
              <a:gd name="connsiteX9" fmla="*/ 701040 w 754380"/>
              <a:gd name="connsiteY9" fmla="*/ 468630 h 476250"/>
              <a:gd name="connsiteX10" fmla="*/ 708660 w 754380"/>
              <a:gd name="connsiteY10" fmla="*/ 453390 h 476250"/>
              <a:gd name="connsiteX11" fmla="*/ 720090 w 754380"/>
              <a:gd name="connsiteY11" fmla="*/ 426720 h 476250"/>
              <a:gd name="connsiteX12" fmla="*/ 731520 w 754380"/>
              <a:gd name="connsiteY12" fmla="*/ 415290 h 476250"/>
              <a:gd name="connsiteX13" fmla="*/ 735330 w 754380"/>
              <a:gd name="connsiteY13" fmla="*/ 400050 h 476250"/>
              <a:gd name="connsiteX14" fmla="*/ 735330 w 754380"/>
              <a:gd name="connsiteY14" fmla="*/ 384810 h 476250"/>
              <a:gd name="connsiteX15" fmla="*/ 742950 w 754380"/>
              <a:gd name="connsiteY15" fmla="*/ 365760 h 476250"/>
              <a:gd name="connsiteX16" fmla="*/ 754380 w 754380"/>
              <a:gd name="connsiteY16" fmla="*/ 335280 h 476250"/>
              <a:gd name="connsiteX17" fmla="*/ 742950 w 754380"/>
              <a:gd name="connsiteY17" fmla="*/ 312420 h 476250"/>
              <a:gd name="connsiteX18" fmla="*/ 735330 w 754380"/>
              <a:gd name="connsiteY18" fmla="*/ 285750 h 476250"/>
              <a:gd name="connsiteX19" fmla="*/ 704850 w 754380"/>
              <a:gd name="connsiteY19" fmla="*/ 262890 h 476250"/>
              <a:gd name="connsiteX20" fmla="*/ 681990 w 754380"/>
              <a:gd name="connsiteY20" fmla="*/ 228600 h 476250"/>
              <a:gd name="connsiteX21" fmla="*/ 651510 w 754380"/>
              <a:gd name="connsiteY21" fmla="*/ 198120 h 476250"/>
              <a:gd name="connsiteX22" fmla="*/ 601980 w 754380"/>
              <a:gd name="connsiteY22" fmla="*/ 175260 h 476250"/>
              <a:gd name="connsiteX23" fmla="*/ 541020 w 754380"/>
              <a:gd name="connsiteY23" fmla="*/ 171450 h 476250"/>
              <a:gd name="connsiteX24" fmla="*/ 502920 w 754380"/>
              <a:gd name="connsiteY24" fmla="*/ 163830 h 476250"/>
              <a:gd name="connsiteX25" fmla="*/ 483870 w 754380"/>
              <a:gd name="connsiteY25" fmla="*/ 152400 h 476250"/>
              <a:gd name="connsiteX26" fmla="*/ 464820 w 754380"/>
              <a:gd name="connsiteY26" fmla="*/ 140970 h 476250"/>
              <a:gd name="connsiteX27" fmla="*/ 457200 w 754380"/>
              <a:gd name="connsiteY27" fmla="*/ 121920 h 476250"/>
              <a:gd name="connsiteX28" fmla="*/ 411480 w 754380"/>
              <a:gd name="connsiteY28" fmla="*/ 91440 h 476250"/>
              <a:gd name="connsiteX29" fmla="*/ 396240 w 754380"/>
              <a:gd name="connsiteY29" fmla="*/ 68580 h 476250"/>
              <a:gd name="connsiteX30" fmla="*/ 361950 w 754380"/>
              <a:gd name="connsiteY30" fmla="*/ 45720 h 476250"/>
              <a:gd name="connsiteX31" fmla="*/ 320040 w 754380"/>
              <a:gd name="connsiteY31" fmla="*/ 30480 h 476250"/>
              <a:gd name="connsiteX32" fmla="*/ 274320 w 754380"/>
              <a:gd name="connsiteY32" fmla="*/ 3810 h 476250"/>
              <a:gd name="connsiteX33" fmla="*/ 247650 w 754380"/>
              <a:gd name="connsiteY33" fmla="*/ 0 h 476250"/>
              <a:gd name="connsiteX34" fmla="*/ 201930 w 754380"/>
              <a:gd name="connsiteY34" fmla="*/ 7620 h 476250"/>
              <a:gd name="connsiteX35" fmla="*/ 148590 w 754380"/>
              <a:gd name="connsiteY35" fmla="*/ 7620 h 476250"/>
              <a:gd name="connsiteX36" fmla="*/ 114300 w 754380"/>
              <a:gd name="connsiteY36" fmla="*/ 11430 h 476250"/>
              <a:gd name="connsiteX37" fmla="*/ 99060 w 754380"/>
              <a:gd name="connsiteY37" fmla="*/ 3810 h 476250"/>
              <a:gd name="connsiteX38" fmla="*/ 60960 w 754380"/>
              <a:gd name="connsiteY38" fmla="*/ 0 h 476250"/>
              <a:gd name="connsiteX39" fmla="*/ 22860 w 754380"/>
              <a:gd name="connsiteY39" fmla="*/ 0 h 476250"/>
              <a:gd name="connsiteX40" fmla="*/ 11430 w 754380"/>
              <a:gd name="connsiteY40" fmla="*/ 7620 h 476250"/>
              <a:gd name="connsiteX41" fmla="*/ 0 w 754380"/>
              <a:gd name="connsiteY41" fmla="*/ 15240 h 476250"/>
              <a:gd name="connsiteX42" fmla="*/ 15240 w 754380"/>
              <a:gd name="connsiteY42" fmla="*/ 38100 h 476250"/>
              <a:gd name="connsiteX43" fmla="*/ 38100 w 754380"/>
              <a:gd name="connsiteY43" fmla="*/ 80010 h 476250"/>
              <a:gd name="connsiteX44" fmla="*/ 64770 w 754380"/>
              <a:gd name="connsiteY44" fmla="*/ 102870 h 476250"/>
              <a:gd name="connsiteX45" fmla="*/ 76200 w 754380"/>
              <a:gd name="connsiteY45" fmla="*/ 106680 h 476250"/>
              <a:gd name="connsiteX46" fmla="*/ 87630 w 754380"/>
              <a:gd name="connsiteY46" fmla="*/ 110490 h 476250"/>
              <a:gd name="connsiteX47" fmla="*/ 110490 w 754380"/>
              <a:gd name="connsiteY47" fmla="*/ 102870 h 476250"/>
              <a:gd name="connsiteX48" fmla="*/ 148590 w 754380"/>
              <a:gd name="connsiteY48" fmla="*/ 129540 h 476250"/>
              <a:gd name="connsiteX49" fmla="*/ 160020 w 754380"/>
              <a:gd name="connsiteY49" fmla="*/ 133350 h 476250"/>
              <a:gd name="connsiteX50" fmla="*/ 160020 w 754380"/>
              <a:gd name="connsiteY50" fmla="*/ 133350 h 476250"/>
              <a:gd name="connsiteX51" fmla="*/ 205740 w 754380"/>
              <a:gd name="connsiteY51" fmla="*/ 152400 h 476250"/>
              <a:gd name="connsiteX52" fmla="*/ 213360 w 754380"/>
              <a:gd name="connsiteY52" fmla="*/ 163830 h 476250"/>
              <a:gd name="connsiteX53" fmla="*/ 224790 w 754380"/>
              <a:gd name="connsiteY53" fmla="*/ 186690 h 476250"/>
              <a:gd name="connsiteX54" fmla="*/ 259080 w 754380"/>
              <a:gd name="connsiteY54" fmla="*/ 228600 h 476250"/>
              <a:gd name="connsiteX55" fmla="*/ 281940 w 754380"/>
              <a:gd name="connsiteY55" fmla="*/ 228600 h 476250"/>
              <a:gd name="connsiteX56" fmla="*/ 335280 w 754380"/>
              <a:gd name="connsiteY56" fmla="*/ 251460 h 476250"/>
              <a:gd name="connsiteX57" fmla="*/ 369570 w 754380"/>
              <a:gd name="connsiteY57" fmla="*/ 266700 h 476250"/>
              <a:gd name="connsiteX58" fmla="*/ 457200 w 754380"/>
              <a:gd name="connsiteY58" fmla="*/ 30861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4380" h="476250">
                <a:moveTo>
                  <a:pt x="457200" y="308610"/>
                </a:moveTo>
                <a:cubicBezTo>
                  <a:pt x="500181" y="335962"/>
                  <a:pt x="482551" y="335280"/>
                  <a:pt x="502920" y="335280"/>
                </a:cubicBezTo>
                <a:lnTo>
                  <a:pt x="529590" y="358140"/>
                </a:lnTo>
                <a:lnTo>
                  <a:pt x="552450" y="381000"/>
                </a:lnTo>
                <a:lnTo>
                  <a:pt x="594360" y="422910"/>
                </a:lnTo>
                <a:cubicBezTo>
                  <a:pt x="626192" y="450763"/>
                  <a:pt x="615294" y="440034"/>
                  <a:pt x="628650" y="453390"/>
                </a:cubicBezTo>
                <a:lnTo>
                  <a:pt x="628650" y="453390"/>
                </a:lnTo>
                <a:lnTo>
                  <a:pt x="655320" y="468630"/>
                </a:lnTo>
                <a:lnTo>
                  <a:pt x="681990" y="476250"/>
                </a:lnTo>
                <a:lnTo>
                  <a:pt x="701040" y="468630"/>
                </a:lnTo>
                <a:lnTo>
                  <a:pt x="708660" y="453390"/>
                </a:lnTo>
                <a:lnTo>
                  <a:pt x="720090" y="426720"/>
                </a:lnTo>
                <a:lnTo>
                  <a:pt x="731520" y="415290"/>
                </a:lnTo>
                <a:lnTo>
                  <a:pt x="735330" y="400050"/>
                </a:lnTo>
                <a:lnTo>
                  <a:pt x="735330" y="384810"/>
                </a:lnTo>
                <a:lnTo>
                  <a:pt x="742950" y="365760"/>
                </a:lnTo>
                <a:lnTo>
                  <a:pt x="754380" y="335280"/>
                </a:lnTo>
                <a:lnTo>
                  <a:pt x="742950" y="312420"/>
                </a:lnTo>
                <a:lnTo>
                  <a:pt x="735330" y="285750"/>
                </a:lnTo>
                <a:lnTo>
                  <a:pt x="704850" y="262890"/>
                </a:lnTo>
                <a:lnTo>
                  <a:pt x="681990" y="228600"/>
                </a:lnTo>
                <a:lnTo>
                  <a:pt x="651510" y="198120"/>
                </a:lnTo>
                <a:lnTo>
                  <a:pt x="601980" y="175260"/>
                </a:lnTo>
                <a:lnTo>
                  <a:pt x="541020" y="171450"/>
                </a:lnTo>
                <a:lnTo>
                  <a:pt x="502920" y="163830"/>
                </a:lnTo>
                <a:lnTo>
                  <a:pt x="483870" y="152400"/>
                </a:lnTo>
                <a:lnTo>
                  <a:pt x="464820" y="140970"/>
                </a:lnTo>
                <a:lnTo>
                  <a:pt x="457200" y="121920"/>
                </a:lnTo>
                <a:lnTo>
                  <a:pt x="411480" y="91440"/>
                </a:lnTo>
                <a:lnTo>
                  <a:pt x="396240" y="68580"/>
                </a:lnTo>
                <a:lnTo>
                  <a:pt x="361950" y="45720"/>
                </a:lnTo>
                <a:lnTo>
                  <a:pt x="320040" y="30480"/>
                </a:lnTo>
                <a:lnTo>
                  <a:pt x="274320" y="3810"/>
                </a:lnTo>
                <a:lnTo>
                  <a:pt x="247650" y="0"/>
                </a:lnTo>
                <a:lnTo>
                  <a:pt x="201930" y="7620"/>
                </a:lnTo>
                <a:lnTo>
                  <a:pt x="148590" y="7620"/>
                </a:lnTo>
                <a:lnTo>
                  <a:pt x="114300" y="11430"/>
                </a:lnTo>
                <a:lnTo>
                  <a:pt x="99060" y="3810"/>
                </a:lnTo>
                <a:lnTo>
                  <a:pt x="60960" y="0"/>
                </a:lnTo>
                <a:lnTo>
                  <a:pt x="22860" y="0"/>
                </a:lnTo>
                <a:lnTo>
                  <a:pt x="11430" y="7620"/>
                </a:lnTo>
                <a:lnTo>
                  <a:pt x="0" y="15240"/>
                </a:lnTo>
                <a:cubicBezTo>
                  <a:pt x="12354" y="35830"/>
                  <a:pt x="6194" y="29054"/>
                  <a:pt x="15240" y="38100"/>
                </a:cubicBezTo>
                <a:cubicBezTo>
                  <a:pt x="38753" y="77289"/>
                  <a:pt x="38100" y="61389"/>
                  <a:pt x="38100" y="80010"/>
                </a:cubicBezTo>
                <a:cubicBezTo>
                  <a:pt x="62340" y="100210"/>
                  <a:pt x="53946" y="92046"/>
                  <a:pt x="64770" y="102870"/>
                </a:cubicBezTo>
                <a:lnTo>
                  <a:pt x="76200" y="106680"/>
                </a:lnTo>
                <a:lnTo>
                  <a:pt x="87630" y="110490"/>
                </a:lnTo>
                <a:lnTo>
                  <a:pt x="110490" y="102870"/>
                </a:lnTo>
                <a:lnTo>
                  <a:pt x="148590" y="129540"/>
                </a:lnTo>
                <a:lnTo>
                  <a:pt x="160020" y="133350"/>
                </a:lnTo>
                <a:lnTo>
                  <a:pt x="160020" y="133350"/>
                </a:lnTo>
                <a:cubicBezTo>
                  <a:pt x="175260" y="139700"/>
                  <a:pt x="191405" y="144209"/>
                  <a:pt x="205740" y="152400"/>
                </a:cubicBezTo>
                <a:cubicBezTo>
                  <a:pt x="209716" y="154672"/>
                  <a:pt x="213360" y="163830"/>
                  <a:pt x="213360" y="163830"/>
                </a:cubicBezTo>
                <a:cubicBezTo>
                  <a:pt x="221382" y="187895"/>
                  <a:pt x="212948" y="186690"/>
                  <a:pt x="224790" y="186690"/>
                </a:cubicBezTo>
                <a:cubicBezTo>
                  <a:pt x="253665" y="223815"/>
                  <a:pt x="241221" y="210741"/>
                  <a:pt x="259080" y="228600"/>
                </a:cubicBezTo>
                <a:lnTo>
                  <a:pt x="281940" y="228600"/>
                </a:lnTo>
                <a:cubicBezTo>
                  <a:pt x="332623" y="251992"/>
                  <a:pt x="313286" y="251460"/>
                  <a:pt x="335280" y="251460"/>
                </a:cubicBezTo>
                <a:cubicBezTo>
                  <a:pt x="368515" y="259769"/>
                  <a:pt x="361076" y="249713"/>
                  <a:pt x="369570" y="266700"/>
                </a:cubicBezTo>
                <a:lnTo>
                  <a:pt x="457200" y="30861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13"/>
          <p:cNvSpPr txBox="1"/>
          <p:nvPr/>
        </p:nvSpPr>
        <p:spPr>
          <a:xfrm>
            <a:off x="3357554" y="3946289"/>
            <a:ext cx="3214710" cy="2492990"/>
          </a:xfrm>
          <a:prstGeom prst="rect">
            <a:avLst/>
          </a:prstGeom>
          <a:solidFill>
            <a:srgbClr val="C6D9F1">
              <a:alpha val="3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Traps: </a:t>
            </a:r>
          </a:p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    - Structural four way closure</a:t>
            </a:r>
          </a:p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Stratigraphic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widespread  amplitude  </a:t>
            </a:r>
          </a:p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      distribution (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turbidite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lobes)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Reservoirs:</a:t>
            </a:r>
          </a:p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   Likely Middle Jurassic sandstone  </a:t>
            </a:r>
          </a:p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turbidites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Source rocks:</a:t>
            </a:r>
          </a:p>
          <a:p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Lower Jurassic (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Toarcian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Seals: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- adjacent salt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 - Upper Jurassic marls &amp;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shales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ZoneTexte 12"/>
          <p:cNvSpPr txBox="1">
            <a:spLocks noChangeArrowheads="1"/>
          </p:cNvSpPr>
          <p:nvPr/>
        </p:nvSpPr>
        <p:spPr bwMode="auto">
          <a:xfrm>
            <a:off x="4845158" y="214290"/>
            <a:ext cx="2584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006600"/>
                </a:solidFill>
                <a:latin typeface="Arial" charset="0"/>
              </a:rPr>
              <a:t>Jurassic Lead</a:t>
            </a:r>
            <a:endParaRPr lang="en-US" sz="2800" b="1" u="sng" dirty="0">
              <a:solidFill>
                <a:srgbClr val="006600"/>
              </a:solidFill>
              <a:latin typeface="Arial" charset="0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1500166" y="1785926"/>
            <a:ext cx="1928826" cy="14287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403972"/>
            <a:ext cx="2881015" cy="16904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800" b="1" dirty="0" smtClean="0">
                <a:latin typeface="Arial" pitchFamily="34" charset="0"/>
                <a:cs typeface="Arial" pitchFamily="34" charset="0"/>
              </a:rPr>
              <a:t>Middle Jurassic Depth Structure and RMS Amplitudes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6434959" y="4046531"/>
            <a:ext cx="2637635" cy="2773370"/>
            <a:chOff x="6434959" y="4046531"/>
            <a:chExt cx="2637635" cy="2773370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48475" y="6169026"/>
              <a:ext cx="2089150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34959" y="4046531"/>
              <a:ext cx="2637635" cy="2597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Straight Connector 28"/>
            <p:cNvCxnSpPr/>
            <p:nvPr/>
          </p:nvCxnSpPr>
          <p:spPr>
            <a:xfrm>
              <a:off x="7627226" y="4756034"/>
              <a:ext cx="100345" cy="15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/>
          <p:cNvCxnSpPr/>
          <p:nvPr/>
        </p:nvCxnSpPr>
        <p:spPr>
          <a:xfrm flipH="1" flipV="1">
            <a:off x="6705516" y="3573016"/>
            <a:ext cx="890820" cy="118892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534189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fr-FR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play</a:t>
            </a:r>
            <a:r>
              <a:rPr lang="fr-FR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concepts</a:t>
            </a:r>
          </a:p>
          <a:p>
            <a:pPr algn="ctr"/>
            <a:r>
              <a:rPr lang="fr-FR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Onshore</a:t>
            </a:r>
            <a:endParaRPr lang="fr-FR" sz="4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2918"/>
            <a:ext cx="9144000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7"/>
          <p:cNvSpPr>
            <a:spLocks noGrp="1"/>
          </p:cNvSpPr>
          <p:nvPr/>
        </p:nvSpPr>
        <p:spPr>
          <a:xfrm>
            <a:off x="-32" y="6453336"/>
            <a:ext cx="5000660" cy="404689"/>
          </a:xfrm>
          <a:prstGeom prst="rect">
            <a:avLst/>
          </a:prstGeom>
        </p:spPr>
        <p:txBody>
          <a:bodyPr lIns="91427" tIns="45714" rIns="91427" bIns="4571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6600"/>
                </a:solidFill>
              </a:rPr>
              <a:t>AAPG International Conference  &amp; Exhibition, Milan October 2011</a:t>
            </a:r>
            <a:endParaRPr lang="en-US" sz="12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>
          <a:xfrm>
            <a:off x="142844" y="714356"/>
            <a:ext cx="4071966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70" y="66656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Abda</a:t>
            </a: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Doukkala</a:t>
            </a: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basin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ZoneTexte 12"/>
          <p:cNvSpPr txBox="1">
            <a:spLocks noChangeArrowheads="1"/>
          </p:cNvSpPr>
          <p:nvPr/>
        </p:nvSpPr>
        <p:spPr bwMode="auto">
          <a:xfrm>
            <a:off x="5214942" y="119698"/>
            <a:ext cx="31624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006600"/>
                </a:solidFill>
                <a:latin typeface="Arial" charset="0"/>
              </a:rPr>
              <a:t>Triassic Prospect</a:t>
            </a:r>
            <a:endParaRPr lang="en-US" sz="2800" b="1" u="sng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58" name="ZoneTexte 22"/>
          <p:cNvSpPr txBox="1"/>
          <p:nvPr/>
        </p:nvSpPr>
        <p:spPr>
          <a:xfrm>
            <a:off x="3419872" y="5013376"/>
            <a:ext cx="4248472" cy="1800000"/>
          </a:xfrm>
          <a:prstGeom prst="rect">
            <a:avLst/>
          </a:prstGeom>
          <a:solidFill>
            <a:schemeClr val="tx2">
              <a:lumMod val="20000"/>
              <a:lumOff val="80000"/>
              <a:alpha val="49804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Traps :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Faulted block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Reservoirs: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TAGI sandstones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Seals: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Triassic and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liassic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interbedded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shale &amp; salt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Source rocks: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- Silurian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graptolic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hot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shales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Frasnian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shales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C00000"/>
              </a:buClr>
              <a:buSzPct val="150000"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4211960" y="1196752"/>
            <a:ext cx="4860032" cy="3744416"/>
            <a:chOff x="190500" y="787400"/>
            <a:chExt cx="8916768" cy="5446713"/>
          </a:xfrm>
        </p:grpSpPr>
        <p:pic>
          <p:nvPicPr>
            <p:cNvPr id="71" name="Picture 3" descr="DA_05_int"/>
            <p:cNvPicPr>
              <a:picLocks noChangeAspect="1" noChangeArrowheads="1"/>
            </p:cNvPicPr>
            <p:nvPr/>
          </p:nvPicPr>
          <p:blipFill>
            <a:blip r:embed="rId4" cstate="print"/>
            <a:srcRect t="223" r="2121" b="5345"/>
            <a:stretch>
              <a:fillRect/>
            </a:stretch>
          </p:blipFill>
          <p:spPr bwMode="auto">
            <a:xfrm>
              <a:off x="190500" y="849313"/>
              <a:ext cx="8789988" cy="538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2" name="Text Box 6"/>
            <p:cNvSpPr txBox="1">
              <a:spLocks noChangeArrowheads="1"/>
            </p:cNvSpPr>
            <p:nvPr/>
          </p:nvSpPr>
          <p:spPr bwMode="auto">
            <a:xfrm>
              <a:off x="215899" y="800100"/>
              <a:ext cx="904262" cy="3077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000" b="1" u="sng" dirty="0">
                  <a:solidFill>
                    <a:srgbClr val="000066"/>
                  </a:solidFill>
                </a:rPr>
                <a:t>NW</a:t>
              </a:r>
            </a:p>
          </p:txBody>
        </p:sp>
        <p:sp>
          <p:nvSpPr>
            <p:cNvPr id="73" name="Text Box 7"/>
            <p:cNvSpPr txBox="1">
              <a:spLocks noChangeArrowheads="1"/>
            </p:cNvSpPr>
            <p:nvPr/>
          </p:nvSpPr>
          <p:spPr bwMode="auto">
            <a:xfrm>
              <a:off x="8356600" y="787400"/>
              <a:ext cx="750668" cy="3077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000" b="1" u="sng" dirty="0">
                  <a:solidFill>
                    <a:srgbClr val="000066"/>
                  </a:solidFill>
                </a:rPr>
                <a:t>SE</a:t>
              </a:r>
            </a:p>
          </p:txBody>
        </p: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>
              <a:off x="3644900" y="1028699"/>
              <a:ext cx="1054100" cy="50009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000" b="1">
                  <a:solidFill>
                    <a:srgbClr val="000066"/>
                  </a:solidFill>
                </a:rPr>
                <a:t>Well OBZ-1</a:t>
              </a:r>
            </a:p>
          </p:txBody>
        </p:sp>
        <p:grpSp>
          <p:nvGrpSpPr>
            <p:cNvPr id="75" name="Group 12"/>
            <p:cNvGrpSpPr>
              <a:grpSpLocks/>
            </p:cNvGrpSpPr>
            <p:nvPr/>
          </p:nvGrpSpPr>
          <p:grpSpPr bwMode="auto">
            <a:xfrm>
              <a:off x="6557963" y="4432300"/>
              <a:ext cx="2298700" cy="1473200"/>
              <a:chOff x="219" y="2904"/>
              <a:chExt cx="1448" cy="928"/>
            </a:xfrm>
          </p:grpSpPr>
          <p:pic>
            <p:nvPicPr>
              <p:cNvPr id="86" name="Picture 13" descr="Morocco_D1_Tagi_Depth_al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2489" b="4608"/>
              <a:stretch>
                <a:fillRect/>
              </a:stretch>
            </p:blipFill>
            <p:spPr bwMode="auto">
              <a:xfrm>
                <a:off x="219" y="2904"/>
                <a:ext cx="1448" cy="9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87" name="Line 14"/>
              <p:cNvSpPr>
                <a:spLocks noChangeShapeType="1"/>
              </p:cNvSpPr>
              <p:nvPr/>
            </p:nvSpPr>
            <p:spPr bwMode="auto">
              <a:xfrm>
                <a:off x="856" y="3136"/>
                <a:ext cx="424" cy="31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6" name="AutoShape 15"/>
            <p:cNvSpPr>
              <a:spLocks noChangeArrowheads="1"/>
            </p:cNvSpPr>
            <p:nvPr/>
          </p:nvSpPr>
          <p:spPr bwMode="auto">
            <a:xfrm>
              <a:off x="6273802" y="876691"/>
              <a:ext cx="1565673" cy="446452"/>
            </a:xfrm>
            <a:prstGeom prst="wedgeRectCallout">
              <a:avLst>
                <a:gd name="adj1" fmla="val -88759"/>
                <a:gd name="adj2" fmla="val 203333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it-IT" sz="1000" b="1" dirty="0"/>
                <a:t>Prospect D1</a:t>
              </a:r>
            </a:p>
          </p:txBody>
        </p:sp>
        <p:grpSp>
          <p:nvGrpSpPr>
            <p:cNvPr id="77" name="Group 22"/>
            <p:cNvGrpSpPr>
              <a:grpSpLocks/>
            </p:cNvGrpSpPr>
            <p:nvPr/>
          </p:nvGrpSpPr>
          <p:grpSpPr bwMode="auto">
            <a:xfrm>
              <a:off x="358775" y="1447799"/>
              <a:ext cx="8621713" cy="3709992"/>
              <a:chOff x="226" y="912"/>
              <a:chExt cx="5431" cy="2337"/>
            </a:xfrm>
          </p:grpSpPr>
          <p:sp>
            <p:nvSpPr>
              <p:cNvPr id="78" name="Text Box 4"/>
              <p:cNvSpPr txBox="1">
                <a:spLocks noChangeArrowheads="1"/>
              </p:cNvSpPr>
              <p:nvPr/>
            </p:nvSpPr>
            <p:spPr bwMode="auto">
              <a:xfrm>
                <a:off x="5018" y="1040"/>
                <a:ext cx="638" cy="315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000" b="1" dirty="0">
                    <a:solidFill>
                      <a:srgbClr val="000066"/>
                    </a:solidFill>
                  </a:rPr>
                  <a:t>Base Salt</a:t>
                </a:r>
              </a:p>
            </p:txBody>
          </p:sp>
          <p:sp>
            <p:nvSpPr>
              <p:cNvPr id="79" name="Text Box 5"/>
              <p:cNvSpPr txBox="1">
                <a:spLocks noChangeArrowheads="1"/>
              </p:cNvSpPr>
              <p:nvPr/>
            </p:nvSpPr>
            <p:spPr bwMode="auto">
              <a:xfrm>
                <a:off x="466" y="1400"/>
                <a:ext cx="798" cy="194"/>
              </a:xfrm>
              <a:prstGeom prst="rect">
                <a:avLst/>
              </a:prstGeom>
              <a:solidFill>
                <a:srgbClr val="66FFCC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000" b="1">
                    <a:solidFill>
                      <a:srgbClr val="000066"/>
                    </a:solidFill>
                  </a:rPr>
                  <a:t>Top Tagi</a:t>
                </a:r>
              </a:p>
            </p:txBody>
          </p:sp>
          <p:sp>
            <p:nvSpPr>
              <p:cNvPr id="80" name="Text Box 8"/>
              <p:cNvSpPr txBox="1">
                <a:spLocks noChangeArrowheads="1"/>
              </p:cNvSpPr>
              <p:nvPr/>
            </p:nvSpPr>
            <p:spPr bwMode="auto">
              <a:xfrm>
                <a:off x="226" y="1609"/>
                <a:ext cx="1198" cy="194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000" b="1" dirty="0">
                    <a:solidFill>
                      <a:srgbClr val="000066"/>
                    </a:solidFill>
                  </a:rPr>
                  <a:t>Hercynian Unc</a:t>
                </a:r>
              </a:p>
            </p:txBody>
          </p:sp>
          <p:sp>
            <p:nvSpPr>
              <p:cNvPr id="81" name="Text Box 9"/>
              <p:cNvSpPr txBox="1">
                <a:spLocks noChangeArrowheads="1"/>
              </p:cNvSpPr>
              <p:nvPr/>
            </p:nvSpPr>
            <p:spPr bwMode="auto">
              <a:xfrm>
                <a:off x="400" y="912"/>
                <a:ext cx="625" cy="194"/>
              </a:xfrm>
              <a:prstGeom prst="rect">
                <a:avLst/>
              </a:prstGeom>
              <a:solidFill>
                <a:srgbClr val="FF9933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000" b="1">
                    <a:solidFill>
                      <a:srgbClr val="000066"/>
                    </a:solidFill>
                  </a:rPr>
                  <a:t>BKU</a:t>
                </a:r>
              </a:p>
            </p:txBody>
          </p:sp>
          <p:sp>
            <p:nvSpPr>
              <p:cNvPr id="82" name="Text Box 11"/>
              <p:cNvSpPr txBox="1">
                <a:spLocks noChangeArrowheads="1"/>
              </p:cNvSpPr>
              <p:nvPr/>
            </p:nvSpPr>
            <p:spPr bwMode="auto">
              <a:xfrm>
                <a:off x="4539" y="1680"/>
                <a:ext cx="1118" cy="291"/>
              </a:xfrm>
              <a:prstGeom prst="rect">
                <a:avLst/>
              </a:prstGeom>
              <a:solidFill>
                <a:srgbClr val="00CC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900" b="1" dirty="0">
                    <a:solidFill>
                      <a:srgbClr val="000066"/>
                    </a:solidFill>
                  </a:rPr>
                  <a:t>Base Dev. Lmst</a:t>
                </a:r>
              </a:p>
            </p:txBody>
          </p:sp>
          <p:sp>
            <p:nvSpPr>
              <p:cNvPr id="83" name="Text Box 16"/>
              <p:cNvSpPr txBox="1">
                <a:spLocks noChangeArrowheads="1"/>
              </p:cNvSpPr>
              <p:nvPr/>
            </p:nvSpPr>
            <p:spPr bwMode="auto">
              <a:xfrm>
                <a:off x="386" y="1864"/>
                <a:ext cx="1030" cy="194"/>
              </a:xfrm>
              <a:prstGeom prst="rect">
                <a:avLst/>
              </a:prstGeom>
              <a:solidFill>
                <a:srgbClr val="FFCC66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000" b="1">
                    <a:solidFill>
                      <a:srgbClr val="000066"/>
                    </a:solidFill>
                  </a:rPr>
                  <a:t>Ordovician</a:t>
                </a:r>
              </a:p>
            </p:txBody>
          </p:sp>
          <p:sp>
            <p:nvSpPr>
              <p:cNvPr id="84" name="Freeform 17"/>
              <p:cNvSpPr>
                <a:spLocks/>
              </p:cNvSpPr>
              <p:nvPr/>
            </p:nvSpPr>
            <p:spPr bwMode="auto">
              <a:xfrm>
                <a:off x="2971" y="2387"/>
                <a:ext cx="499" cy="862"/>
              </a:xfrm>
              <a:custGeom>
                <a:avLst/>
                <a:gdLst>
                  <a:gd name="T0" fmla="*/ 0 w 499"/>
                  <a:gd name="T1" fmla="*/ 0 h 862"/>
                  <a:gd name="T2" fmla="*/ 90 w 499"/>
                  <a:gd name="T3" fmla="*/ 272 h 862"/>
                  <a:gd name="T4" fmla="*/ 272 w 499"/>
                  <a:gd name="T5" fmla="*/ 635 h 862"/>
                  <a:gd name="T6" fmla="*/ 499 w 499"/>
                  <a:gd name="T7" fmla="*/ 862 h 8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9"/>
                  <a:gd name="T13" fmla="*/ 0 h 862"/>
                  <a:gd name="T14" fmla="*/ 499 w 499"/>
                  <a:gd name="T15" fmla="*/ 862 h 8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9" h="862">
                    <a:moveTo>
                      <a:pt x="0" y="0"/>
                    </a:moveTo>
                    <a:cubicBezTo>
                      <a:pt x="22" y="83"/>
                      <a:pt x="45" y="166"/>
                      <a:pt x="90" y="272"/>
                    </a:cubicBezTo>
                    <a:cubicBezTo>
                      <a:pt x="135" y="378"/>
                      <a:pt x="204" y="537"/>
                      <a:pt x="272" y="635"/>
                    </a:cubicBezTo>
                    <a:cubicBezTo>
                      <a:pt x="340" y="733"/>
                      <a:pt x="461" y="824"/>
                      <a:pt x="499" y="86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Freeform 18"/>
              <p:cNvSpPr>
                <a:spLocks/>
              </p:cNvSpPr>
              <p:nvPr/>
            </p:nvSpPr>
            <p:spPr bwMode="auto">
              <a:xfrm>
                <a:off x="1429" y="2341"/>
                <a:ext cx="181" cy="817"/>
              </a:xfrm>
              <a:custGeom>
                <a:avLst/>
                <a:gdLst>
                  <a:gd name="T0" fmla="*/ 0 w 181"/>
                  <a:gd name="T1" fmla="*/ 0 h 817"/>
                  <a:gd name="T2" fmla="*/ 45 w 181"/>
                  <a:gd name="T3" fmla="*/ 318 h 817"/>
                  <a:gd name="T4" fmla="*/ 181 w 181"/>
                  <a:gd name="T5" fmla="*/ 817 h 817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817"/>
                  <a:gd name="T11" fmla="*/ 181 w 181"/>
                  <a:gd name="T12" fmla="*/ 817 h 8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817">
                    <a:moveTo>
                      <a:pt x="0" y="0"/>
                    </a:moveTo>
                    <a:cubicBezTo>
                      <a:pt x="7" y="91"/>
                      <a:pt x="15" y="182"/>
                      <a:pt x="45" y="318"/>
                    </a:cubicBezTo>
                    <a:cubicBezTo>
                      <a:pt x="75" y="454"/>
                      <a:pt x="128" y="635"/>
                      <a:pt x="181" y="817"/>
                    </a:cubicBezTo>
                  </a:path>
                </a:pathLst>
              </a:custGeom>
              <a:noFill/>
              <a:ln w="28575" cap="flat" cmpd="sng">
                <a:solidFill>
                  <a:srgbClr val="DDDDDD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88" name="ZoneTexte 87"/>
          <p:cNvSpPr txBox="1"/>
          <p:nvPr/>
        </p:nvSpPr>
        <p:spPr>
          <a:xfrm>
            <a:off x="4580466" y="4593039"/>
            <a:ext cx="2971317" cy="198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Line DA-05, through the OBZ-1 Well to the D1 Structure</a:t>
            </a:r>
            <a:endParaRPr lang="fr-FR" sz="900" dirty="0"/>
          </a:p>
        </p:txBody>
      </p:sp>
      <p:pic>
        <p:nvPicPr>
          <p:cNvPr id="90" name="Picture 3" descr="mappa"/>
          <p:cNvPicPr>
            <a:picLocks noChangeAspect="1" noChangeArrowheads="1"/>
          </p:cNvPicPr>
          <p:nvPr/>
        </p:nvPicPr>
        <p:blipFill>
          <a:blip r:embed="rId6" cstate="print"/>
          <a:srcRect l="52086" t="19839" r="3668" b="47983"/>
          <a:stretch>
            <a:fillRect/>
          </a:stretch>
        </p:blipFill>
        <p:spPr bwMode="auto">
          <a:xfrm>
            <a:off x="467544" y="3789040"/>
            <a:ext cx="2736304" cy="249824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1" name="ZoneTexte 100"/>
          <p:cNvSpPr txBox="1"/>
          <p:nvPr/>
        </p:nvSpPr>
        <p:spPr>
          <a:xfrm>
            <a:off x="611560" y="5948936"/>
            <a:ext cx="2520022" cy="95677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none" lIns="108000" tIns="108000" rIns="108000" bIns="108000" rtlCol="0" anchor="ctr" anchorCtr="1">
            <a:spAutoFit/>
          </a:bodyPr>
          <a:lstStyle/>
          <a:p>
            <a:r>
              <a:rPr lang="fr-FR" sz="12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Prospect D1:</a:t>
            </a:r>
          </a:p>
          <a:p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Areal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closure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: 16 Km² </a:t>
            </a:r>
          </a:p>
          <a:p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Gas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Reserves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: 245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Bcf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Condensates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Reserves</a:t>
            </a:r>
            <a:r>
              <a:rPr lang="fr-FR" sz="1200" dirty="0" smtClean="0">
                <a:latin typeface="Arial" pitchFamily="34" charset="0"/>
                <a:cs typeface="Arial" pitchFamily="34" charset="0"/>
              </a:rPr>
              <a:t>: 15 </a:t>
            </a:r>
            <a:r>
              <a:rPr lang="fr-FR" sz="1200" dirty="0" err="1" smtClean="0">
                <a:latin typeface="Arial" pitchFamily="34" charset="0"/>
                <a:cs typeface="Arial" pitchFamily="34" charset="0"/>
              </a:rPr>
              <a:t>Mbbls</a:t>
            </a:r>
            <a:endParaRPr lang="fr-FR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" name="Groupe 119"/>
          <p:cNvGrpSpPr/>
          <p:nvPr/>
        </p:nvGrpSpPr>
        <p:grpSpPr>
          <a:xfrm>
            <a:off x="107504" y="836712"/>
            <a:ext cx="3960440" cy="2746022"/>
            <a:chOff x="107504" y="836712"/>
            <a:chExt cx="3960440" cy="2746022"/>
          </a:xfrm>
        </p:grpSpPr>
        <p:grpSp>
          <p:nvGrpSpPr>
            <p:cNvPr id="106" name="Groupe 105"/>
            <p:cNvGrpSpPr/>
            <p:nvPr/>
          </p:nvGrpSpPr>
          <p:grpSpPr>
            <a:xfrm>
              <a:off x="107504" y="836712"/>
              <a:ext cx="3960440" cy="2746022"/>
              <a:chOff x="107504" y="836712"/>
              <a:chExt cx="3960440" cy="2746022"/>
            </a:xfrm>
          </p:grpSpPr>
          <p:grpSp>
            <p:nvGrpSpPr>
              <p:cNvPr id="95" name="Groupe 94"/>
              <p:cNvGrpSpPr/>
              <p:nvPr/>
            </p:nvGrpSpPr>
            <p:grpSpPr>
              <a:xfrm>
                <a:off x="134282" y="836712"/>
                <a:ext cx="3933662" cy="2746022"/>
                <a:chOff x="134282" y="836712"/>
                <a:chExt cx="3933662" cy="2746022"/>
              </a:xfrm>
            </p:grpSpPr>
            <p:grpSp>
              <p:nvGrpSpPr>
                <p:cNvPr id="62" name="Groupe 8"/>
                <p:cNvGrpSpPr/>
                <p:nvPr/>
              </p:nvGrpSpPr>
              <p:grpSpPr>
                <a:xfrm>
                  <a:off x="134282" y="836712"/>
                  <a:ext cx="3933662" cy="2746022"/>
                  <a:chOff x="928662" y="1000108"/>
                  <a:chExt cx="6359793" cy="4500594"/>
                </a:xfrm>
              </p:grpSpPr>
              <p:pic>
                <p:nvPicPr>
                  <p:cNvPr id="63" name="Picture 2" descr="TAGI_zoom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928662" y="1000108"/>
                    <a:ext cx="6359793" cy="450059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64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21113" y="2212975"/>
                    <a:ext cx="1993900" cy="3968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0488" tIns="44450" rIns="90488" bIns="44450" anchor="ctr"/>
                  <a:lstStyle/>
                  <a:p>
                    <a:endParaRPr lang="fr-FR"/>
                  </a:p>
                </p:txBody>
              </p:sp>
              <p:sp>
                <p:nvSpPr>
                  <p:cNvPr id="65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63950" y="2446338"/>
                    <a:ext cx="1998663" cy="30162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0488" tIns="44450" rIns="90488" bIns="44450" anchor="ctr"/>
                  <a:lstStyle/>
                  <a:p>
                    <a:endParaRPr lang="fr-FR"/>
                  </a:p>
                </p:txBody>
              </p:sp>
              <p:sp>
                <p:nvSpPr>
                  <p:cNvPr id="66" name="Freeform 46"/>
                  <p:cNvSpPr>
                    <a:spLocks/>
                  </p:cNvSpPr>
                  <p:nvPr/>
                </p:nvSpPr>
                <p:spPr bwMode="auto">
                  <a:xfrm>
                    <a:off x="3362325" y="3041642"/>
                    <a:ext cx="612775" cy="460375"/>
                  </a:xfrm>
                  <a:custGeom>
                    <a:avLst/>
                    <a:gdLst/>
                    <a:ahLst/>
                    <a:cxnLst>
                      <a:cxn ang="0">
                        <a:pos x="387" y="0"/>
                      </a:cxn>
                      <a:cxn ang="0">
                        <a:pos x="384" y="39"/>
                      </a:cxn>
                      <a:cxn ang="0">
                        <a:pos x="363" y="99"/>
                      </a:cxn>
                      <a:cxn ang="0">
                        <a:pos x="336" y="279"/>
                      </a:cxn>
                      <a:cxn ang="0">
                        <a:pos x="312" y="288"/>
                      </a:cxn>
                      <a:cxn ang="0">
                        <a:pos x="255" y="249"/>
                      </a:cxn>
                      <a:cxn ang="0">
                        <a:pos x="210" y="243"/>
                      </a:cxn>
                      <a:cxn ang="0">
                        <a:pos x="183" y="264"/>
                      </a:cxn>
                      <a:cxn ang="0">
                        <a:pos x="123" y="255"/>
                      </a:cxn>
                      <a:cxn ang="0">
                        <a:pos x="96" y="270"/>
                      </a:cxn>
                      <a:cxn ang="0">
                        <a:pos x="36" y="288"/>
                      </a:cxn>
                      <a:cxn ang="0">
                        <a:pos x="0" y="270"/>
                      </a:cxn>
                      <a:cxn ang="0">
                        <a:pos x="36" y="234"/>
                      </a:cxn>
                      <a:cxn ang="0">
                        <a:pos x="90" y="219"/>
                      </a:cxn>
                      <a:cxn ang="0">
                        <a:pos x="138" y="195"/>
                      </a:cxn>
                      <a:cxn ang="0">
                        <a:pos x="177" y="132"/>
                      </a:cxn>
                      <a:cxn ang="0">
                        <a:pos x="225" y="84"/>
                      </a:cxn>
                      <a:cxn ang="0">
                        <a:pos x="276" y="48"/>
                      </a:cxn>
                      <a:cxn ang="0">
                        <a:pos x="339" y="18"/>
                      </a:cxn>
                      <a:cxn ang="0">
                        <a:pos x="387" y="0"/>
                      </a:cxn>
                    </a:cxnLst>
                    <a:rect l="0" t="0" r="r" b="b"/>
                    <a:pathLst>
                      <a:path w="387" h="288">
                        <a:moveTo>
                          <a:pt x="387" y="0"/>
                        </a:moveTo>
                        <a:lnTo>
                          <a:pt x="384" y="39"/>
                        </a:lnTo>
                        <a:lnTo>
                          <a:pt x="363" y="99"/>
                        </a:lnTo>
                        <a:lnTo>
                          <a:pt x="336" y="279"/>
                        </a:lnTo>
                        <a:lnTo>
                          <a:pt x="312" y="288"/>
                        </a:lnTo>
                        <a:lnTo>
                          <a:pt x="255" y="249"/>
                        </a:lnTo>
                        <a:lnTo>
                          <a:pt x="210" y="243"/>
                        </a:lnTo>
                        <a:lnTo>
                          <a:pt x="183" y="264"/>
                        </a:lnTo>
                        <a:lnTo>
                          <a:pt x="123" y="255"/>
                        </a:lnTo>
                        <a:lnTo>
                          <a:pt x="96" y="270"/>
                        </a:lnTo>
                        <a:lnTo>
                          <a:pt x="36" y="288"/>
                        </a:lnTo>
                        <a:lnTo>
                          <a:pt x="0" y="270"/>
                        </a:lnTo>
                        <a:lnTo>
                          <a:pt x="36" y="234"/>
                        </a:lnTo>
                        <a:lnTo>
                          <a:pt x="90" y="219"/>
                        </a:lnTo>
                        <a:lnTo>
                          <a:pt x="138" y="195"/>
                        </a:lnTo>
                        <a:lnTo>
                          <a:pt x="177" y="132"/>
                        </a:lnTo>
                        <a:lnTo>
                          <a:pt x="225" y="84"/>
                        </a:lnTo>
                        <a:lnTo>
                          <a:pt x="276" y="48"/>
                        </a:lnTo>
                        <a:lnTo>
                          <a:pt x="339" y="18"/>
                        </a:lnTo>
                        <a:lnTo>
                          <a:pt x="387" y="0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9999"/>
                    </a:srgbClr>
                  </a:solidFill>
                  <a:ln w="28575" cap="flat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 lIns="90488" tIns="44450" rIns="90488" bIns="44450" anchor="ctr"/>
                  <a:lstStyle/>
                  <a:p>
                    <a:endParaRPr lang="fr-FR"/>
                  </a:p>
                </p:txBody>
              </p:sp>
              <p:sp>
                <p:nvSpPr>
                  <p:cNvPr id="67" name="Freeform 47"/>
                  <p:cNvSpPr>
                    <a:spLocks/>
                  </p:cNvSpPr>
                  <p:nvPr/>
                </p:nvSpPr>
                <p:spPr bwMode="auto">
                  <a:xfrm>
                    <a:off x="3714744" y="3643314"/>
                    <a:ext cx="527050" cy="655638"/>
                  </a:xfrm>
                  <a:custGeom>
                    <a:avLst/>
                    <a:gdLst/>
                    <a:ahLst/>
                    <a:cxnLst>
                      <a:cxn ang="0">
                        <a:pos x="90" y="3"/>
                      </a:cxn>
                      <a:cxn ang="0">
                        <a:pos x="75" y="33"/>
                      </a:cxn>
                      <a:cxn ang="0">
                        <a:pos x="60" y="87"/>
                      </a:cxn>
                      <a:cxn ang="0">
                        <a:pos x="48" y="177"/>
                      </a:cxn>
                      <a:cxn ang="0">
                        <a:pos x="18" y="222"/>
                      </a:cxn>
                      <a:cxn ang="0">
                        <a:pos x="0" y="297"/>
                      </a:cxn>
                      <a:cxn ang="0">
                        <a:pos x="0" y="324"/>
                      </a:cxn>
                      <a:cxn ang="0">
                        <a:pos x="33" y="354"/>
                      </a:cxn>
                      <a:cxn ang="0">
                        <a:pos x="96" y="366"/>
                      </a:cxn>
                      <a:cxn ang="0">
                        <a:pos x="249" y="411"/>
                      </a:cxn>
                      <a:cxn ang="0">
                        <a:pos x="288" y="348"/>
                      </a:cxn>
                      <a:cxn ang="0">
                        <a:pos x="288" y="324"/>
                      </a:cxn>
                      <a:cxn ang="0">
                        <a:pos x="261" y="255"/>
                      </a:cxn>
                      <a:cxn ang="0">
                        <a:pos x="261" y="195"/>
                      </a:cxn>
                      <a:cxn ang="0">
                        <a:pos x="294" y="162"/>
                      </a:cxn>
                      <a:cxn ang="0">
                        <a:pos x="309" y="132"/>
                      </a:cxn>
                      <a:cxn ang="0">
                        <a:pos x="324" y="105"/>
                      </a:cxn>
                      <a:cxn ang="0">
                        <a:pos x="333" y="63"/>
                      </a:cxn>
                      <a:cxn ang="0">
                        <a:pos x="225" y="24"/>
                      </a:cxn>
                      <a:cxn ang="0">
                        <a:pos x="141" y="0"/>
                      </a:cxn>
                      <a:cxn ang="0">
                        <a:pos x="90" y="3"/>
                      </a:cxn>
                    </a:cxnLst>
                    <a:rect l="0" t="0" r="r" b="b"/>
                    <a:pathLst>
                      <a:path w="333" h="411">
                        <a:moveTo>
                          <a:pt x="90" y="3"/>
                        </a:moveTo>
                        <a:cubicBezTo>
                          <a:pt x="84" y="12"/>
                          <a:pt x="75" y="21"/>
                          <a:pt x="75" y="33"/>
                        </a:cubicBezTo>
                        <a:lnTo>
                          <a:pt x="60" y="87"/>
                        </a:lnTo>
                        <a:lnTo>
                          <a:pt x="48" y="177"/>
                        </a:lnTo>
                        <a:lnTo>
                          <a:pt x="18" y="222"/>
                        </a:lnTo>
                        <a:lnTo>
                          <a:pt x="0" y="297"/>
                        </a:lnTo>
                        <a:lnTo>
                          <a:pt x="0" y="324"/>
                        </a:lnTo>
                        <a:lnTo>
                          <a:pt x="33" y="354"/>
                        </a:lnTo>
                        <a:lnTo>
                          <a:pt x="96" y="366"/>
                        </a:lnTo>
                        <a:lnTo>
                          <a:pt x="249" y="411"/>
                        </a:lnTo>
                        <a:lnTo>
                          <a:pt x="288" y="348"/>
                        </a:lnTo>
                        <a:lnTo>
                          <a:pt x="288" y="324"/>
                        </a:lnTo>
                        <a:lnTo>
                          <a:pt x="261" y="255"/>
                        </a:lnTo>
                        <a:lnTo>
                          <a:pt x="261" y="195"/>
                        </a:lnTo>
                        <a:lnTo>
                          <a:pt x="294" y="162"/>
                        </a:lnTo>
                        <a:lnTo>
                          <a:pt x="309" y="132"/>
                        </a:lnTo>
                        <a:lnTo>
                          <a:pt x="324" y="105"/>
                        </a:lnTo>
                        <a:lnTo>
                          <a:pt x="333" y="63"/>
                        </a:lnTo>
                        <a:lnTo>
                          <a:pt x="225" y="24"/>
                        </a:lnTo>
                        <a:lnTo>
                          <a:pt x="141" y="0"/>
                        </a:lnTo>
                        <a:lnTo>
                          <a:pt x="90" y="3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9999"/>
                    </a:srgbClr>
                  </a:solidFill>
                  <a:ln w="28575" cap="flat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 lIns="90488" tIns="44450" rIns="90488" bIns="44450" anchor="ctr"/>
                  <a:lstStyle/>
                  <a:p>
                    <a:endParaRPr lang="fr-FR"/>
                  </a:p>
                </p:txBody>
              </p:sp>
              <p:sp>
                <p:nvSpPr>
                  <p:cNvPr id="68" name="Freeform 48"/>
                  <p:cNvSpPr>
                    <a:spLocks/>
                  </p:cNvSpPr>
                  <p:nvPr/>
                </p:nvSpPr>
                <p:spPr bwMode="auto">
                  <a:xfrm>
                    <a:off x="3786182" y="2285992"/>
                    <a:ext cx="669925" cy="723900"/>
                  </a:xfrm>
                  <a:custGeom>
                    <a:avLst/>
                    <a:gdLst/>
                    <a:ahLst/>
                    <a:cxnLst>
                      <a:cxn ang="0">
                        <a:pos x="423" y="0"/>
                      </a:cxn>
                      <a:cxn ang="0">
                        <a:pos x="411" y="33"/>
                      </a:cxn>
                      <a:cxn ang="0">
                        <a:pos x="387" y="84"/>
                      </a:cxn>
                      <a:cxn ang="0">
                        <a:pos x="366" y="156"/>
                      </a:cxn>
                      <a:cxn ang="0">
                        <a:pos x="345" y="204"/>
                      </a:cxn>
                      <a:cxn ang="0">
                        <a:pos x="309" y="237"/>
                      </a:cxn>
                      <a:cxn ang="0">
                        <a:pos x="267" y="273"/>
                      </a:cxn>
                      <a:cxn ang="0">
                        <a:pos x="237" y="315"/>
                      </a:cxn>
                      <a:cxn ang="0">
                        <a:pos x="207" y="378"/>
                      </a:cxn>
                      <a:cxn ang="0">
                        <a:pos x="99" y="393"/>
                      </a:cxn>
                      <a:cxn ang="0">
                        <a:pos x="66" y="417"/>
                      </a:cxn>
                      <a:cxn ang="0">
                        <a:pos x="0" y="453"/>
                      </a:cxn>
                      <a:cxn ang="0">
                        <a:pos x="45" y="330"/>
                      </a:cxn>
                      <a:cxn ang="0">
                        <a:pos x="60" y="243"/>
                      </a:cxn>
                      <a:cxn ang="0">
                        <a:pos x="72" y="180"/>
                      </a:cxn>
                      <a:cxn ang="0">
                        <a:pos x="117" y="204"/>
                      </a:cxn>
                      <a:cxn ang="0">
                        <a:pos x="192" y="135"/>
                      </a:cxn>
                      <a:cxn ang="0">
                        <a:pos x="285" y="81"/>
                      </a:cxn>
                      <a:cxn ang="0">
                        <a:pos x="375" y="39"/>
                      </a:cxn>
                      <a:cxn ang="0">
                        <a:pos x="423" y="0"/>
                      </a:cxn>
                    </a:cxnLst>
                    <a:rect l="0" t="0" r="r" b="b"/>
                    <a:pathLst>
                      <a:path w="423" h="453">
                        <a:moveTo>
                          <a:pt x="423" y="0"/>
                        </a:moveTo>
                        <a:cubicBezTo>
                          <a:pt x="421" y="16"/>
                          <a:pt x="422" y="22"/>
                          <a:pt x="411" y="33"/>
                        </a:cubicBezTo>
                        <a:lnTo>
                          <a:pt x="387" y="84"/>
                        </a:lnTo>
                        <a:lnTo>
                          <a:pt x="366" y="156"/>
                        </a:lnTo>
                        <a:lnTo>
                          <a:pt x="345" y="204"/>
                        </a:lnTo>
                        <a:lnTo>
                          <a:pt x="309" y="237"/>
                        </a:lnTo>
                        <a:lnTo>
                          <a:pt x="267" y="273"/>
                        </a:lnTo>
                        <a:lnTo>
                          <a:pt x="237" y="315"/>
                        </a:lnTo>
                        <a:lnTo>
                          <a:pt x="207" y="378"/>
                        </a:lnTo>
                        <a:lnTo>
                          <a:pt x="99" y="393"/>
                        </a:lnTo>
                        <a:lnTo>
                          <a:pt x="66" y="417"/>
                        </a:lnTo>
                        <a:lnTo>
                          <a:pt x="0" y="453"/>
                        </a:lnTo>
                        <a:lnTo>
                          <a:pt x="45" y="330"/>
                        </a:lnTo>
                        <a:lnTo>
                          <a:pt x="60" y="243"/>
                        </a:lnTo>
                        <a:lnTo>
                          <a:pt x="72" y="180"/>
                        </a:lnTo>
                        <a:lnTo>
                          <a:pt x="117" y="204"/>
                        </a:lnTo>
                        <a:lnTo>
                          <a:pt x="192" y="135"/>
                        </a:lnTo>
                        <a:lnTo>
                          <a:pt x="285" y="81"/>
                        </a:lnTo>
                        <a:lnTo>
                          <a:pt x="375" y="39"/>
                        </a:lnTo>
                        <a:lnTo>
                          <a:pt x="423" y="0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9999"/>
                    </a:srgbClr>
                  </a:solidFill>
                  <a:ln w="28575" cap="flat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 lIns="90488" tIns="44450" rIns="90488" bIns="44450" anchor="ctr"/>
                  <a:lstStyle/>
                  <a:p>
                    <a:endParaRPr lang="fr-FR"/>
                  </a:p>
                </p:txBody>
              </p:sp>
              <p:sp>
                <p:nvSpPr>
                  <p:cNvPr id="69" name="Freeform 49"/>
                  <p:cNvSpPr>
                    <a:spLocks/>
                  </p:cNvSpPr>
                  <p:nvPr/>
                </p:nvSpPr>
                <p:spPr bwMode="auto">
                  <a:xfrm>
                    <a:off x="4286248" y="2285992"/>
                    <a:ext cx="506413" cy="798513"/>
                  </a:xfrm>
                  <a:custGeom>
                    <a:avLst/>
                    <a:gdLst/>
                    <a:ahLst/>
                    <a:cxnLst>
                      <a:cxn ang="0">
                        <a:pos x="192" y="408"/>
                      </a:cxn>
                      <a:cxn ang="0">
                        <a:pos x="312" y="326"/>
                      </a:cxn>
                      <a:cxn ang="0">
                        <a:pos x="309" y="158"/>
                      </a:cxn>
                      <a:cxn ang="0">
                        <a:pos x="320" y="0"/>
                      </a:cxn>
                      <a:cxn ang="0">
                        <a:pos x="224" y="112"/>
                      </a:cxn>
                      <a:cxn ang="0">
                        <a:pos x="108" y="200"/>
                      </a:cxn>
                      <a:cxn ang="0">
                        <a:pos x="48" y="284"/>
                      </a:cxn>
                      <a:cxn ang="0">
                        <a:pos x="32" y="328"/>
                      </a:cxn>
                      <a:cxn ang="0">
                        <a:pos x="24" y="428"/>
                      </a:cxn>
                      <a:cxn ang="0">
                        <a:pos x="0" y="500"/>
                      </a:cxn>
                      <a:cxn ang="0">
                        <a:pos x="120" y="436"/>
                      </a:cxn>
                      <a:cxn ang="0">
                        <a:pos x="192" y="408"/>
                      </a:cxn>
                    </a:cxnLst>
                    <a:rect l="0" t="0" r="r" b="b"/>
                    <a:pathLst>
                      <a:path w="320" h="500">
                        <a:moveTo>
                          <a:pt x="192" y="408"/>
                        </a:moveTo>
                        <a:lnTo>
                          <a:pt x="312" y="326"/>
                        </a:lnTo>
                        <a:lnTo>
                          <a:pt x="309" y="158"/>
                        </a:lnTo>
                        <a:lnTo>
                          <a:pt x="320" y="0"/>
                        </a:lnTo>
                        <a:lnTo>
                          <a:pt x="224" y="112"/>
                        </a:lnTo>
                        <a:lnTo>
                          <a:pt x="108" y="200"/>
                        </a:lnTo>
                        <a:lnTo>
                          <a:pt x="48" y="284"/>
                        </a:lnTo>
                        <a:lnTo>
                          <a:pt x="32" y="328"/>
                        </a:lnTo>
                        <a:lnTo>
                          <a:pt x="24" y="428"/>
                        </a:lnTo>
                        <a:lnTo>
                          <a:pt x="0" y="500"/>
                        </a:lnTo>
                        <a:lnTo>
                          <a:pt x="120" y="436"/>
                        </a:lnTo>
                        <a:lnTo>
                          <a:pt x="192" y="408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9999"/>
                    </a:srgbClr>
                  </a:solidFill>
                  <a:ln w="28575" cap="flat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 lIns="90488" tIns="44450" rIns="90488" bIns="4445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91" name="ZoneTexte 90"/>
                <p:cNvSpPr txBox="1"/>
                <p:nvPr/>
              </p:nvSpPr>
              <p:spPr>
                <a:xfrm>
                  <a:off x="2195736" y="1772816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D1</a:t>
                  </a:r>
                  <a:endParaRPr lang="fr-FR" sz="1000" b="1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" name="ZoneTexte 91"/>
                <p:cNvSpPr txBox="1"/>
                <p:nvPr/>
              </p:nvSpPr>
              <p:spPr>
                <a:xfrm>
                  <a:off x="1907704" y="1729836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D2</a:t>
                  </a:r>
                  <a:endParaRPr lang="fr-FR" sz="1000" b="1" dirty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" name="ZoneTexte 92"/>
                <p:cNvSpPr txBox="1"/>
                <p:nvPr/>
              </p:nvSpPr>
              <p:spPr>
                <a:xfrm>
                  <a:off x="1807230" y="2535876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D3</a:t>
                  </a:r>
                  <a:endParaRPr lang="fr-FR" sz="1000" b="1" dirty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" name="ZoneTexte 93"/>
                <p:cNvSpPr txBox="1"/>
                <p:nvPr/>
              </p:nvSpPr>
              <p:spPr>
                <a:xfrm>
                  <a:off x="1706194" y="2118342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D4</a:t>
                  </a:r>
                  <a:endParaRPr lang="fr-FR" sz="1000" b="1" dirty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5" name="Forme libre 104"/>
              <p:cNvSpPr/>
              <p:nvPr/>
            </p:nvSpPr>
            <p:spPr>
              <a:xfrm>
                <a:off x="107504" y="841829"/>
                <a:ext cx="1204686" cy="2569028"/>
              </a:xfrm>
              <a:custGeom>
                <a:avLst/>
                <a:gdLst>
                  <a:gd name="connsiteX0" fmla="*/ 1204686 w 1204686"/>
                  <a:gd name="connsiteY0" fmla="*/ 0 h 2569028"/>
                  <a:gd name="connsiteX1" fmla="*/ 1161143 w 1204686"/>
                  <a:gd name="connsiteY1" fmla="*/ 2569028 h 2569028"/>
                  <a:gd name="connsiteX2" fmla="*/ 0 w 1204686"/>
                  <a:gd name="connsiteY2" fmla="*/ 2540000 h 2569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4686" h="2569028">
                    <a:moveTo>
                      <a:pt x="1204686" y="0"/>
                    </a:moveTo>
                    <a:lnTo>
                      <a:pt x="1161143" y="2569028"/>
                    </a:lnTo>
                    <a:lnTo>
                      <a:pt x="0" y="2540000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0" name="Groupe 109"/>
            <p:cNvGrpSpPr/>
            <p:nvPr/>
          </p:nvGrpSpPr>
          <p:grpSpPr>
            <a:xfrm>
              <a:off x="1532813" y="908720"/>
              <a:ext cx="1383003" cy="1368152"/>
              <a:chOff x="1532813" y="908720"/>
              <a:chExt cx="1383003" cy="1368152"/>
            </a:xfrm>
          </p:grpSpPr>
          <p:cxnSp>
            <p:nvCxnSpPr>
              <p:cNvPr id="108" name="Connecteur droit 107"/>
              <p:cNvCxnSpPr/>
              <p:nvPr/>
            </p:nvCxnSpPr>
            <p:spPr>
              <a:xfrm rot="16200000" flipH="1">
                <a:off x="1547664" y="908720"/>
                <a:ext cx="1368152" cy="136815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ZoneTexte 108"/>
              <p:cNvSpPr txBox="1"/>
              <p:nvPr/>
            </p:nvSpPr>
            <p:spPr>
              <a:xfrm rot="2813118">
                <a:off x="1412139" y="1044287"/>
                <a:ext cx="5491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i="1" dirty="0" smtClean="0"/>
                  <a:t>DA-5</a:t>
                </a:r>
                <a:endParaRPr lang="fr-FR" sz="1400" b="1" i="1" dirty="0"/>
              </a:p>
            </p:txBody>
          </p:sp>
        </p:grpSp>
        <p:sp>
          <p:nvSpPr>
            <p:cNvPr id="111" name="ZoneTexte 110"/>
            <p:cNvSpPr txBox="1"/>
            <p:nvPr/>
          </p:nvSpPr>
          <p:spPr>
            <a:xfrm>
              <a:off x="257818" y="2204864"/>
              <a:ext cx="929806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i="1" dirty="0" smtClean="0"/>
                <a:t>EAST WEST </a:t>
              </a:r>
            </a:p>
            <a:p>
              <a:pPr algn="ctr"/>
              <a:r>
                <a:rPr lang="fr-FR" sz="1200" b="1" i="1" dirty="0" smtClean="0"/>
                <a:t>BLOCK </a:t>
              </a:r>
              <a:endParaRPr lang="fr-FR" sz="1200" b="1" i="1" dirty="0"/>
            </a:p>
          </p:txBody>
        </p:sp>
      </p:grpSp>
      <p:cxnSp>
        <p:nvCxnSpPr>
          <p:cNvPr id="112" name="Straight Arrow Connector 29"/>
          <p:cNvCxnSpPr/>
          <p:nvPr/>
        </p:nvCxnSpPr>
        <p:spPr>
          <a:xfrm flipV="1">
            <a:off x="2843808" y="1700809"/>
            <a:ext cx="1584176" cy="43204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29"/>
          <p:cNvCxnSpPr/>
          <p:nvPr/>
        </p:nvCxnSpPr>
        <p:spPr>
          <a:xfrm rot="5400000">
            <a:off x="755576" y="3212976"/>
            <a:ext cx="2808312" cy="504056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52"/>
          <p:cNvSpPr txBox="1"/>
          <p:nvPr/>
        </p:nvSpPr>
        <p:spPr>
          <a:xfrm>
            <a:off x="1207761" y="3357572"/>
            <a:ext cx="163604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Depth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map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Upper</a:t>
            </a:r>
            <a:r>
              <a:rPr lang="fr-FR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800" b="1" dirty="0" err="1" smtClean="0">
                <a:latin typeface="Arial" pitchFamily="34" charset="0"/>
                <a:cs typeface="Arial" pitchFamily="34" charset="0"/>
              </a:rPr>
              <a:t>Triassic</a:t>
            </a: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865130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Non 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conventional hydrocarbon </a:t>
            </a:r>
            <a:endParaRPr lang="en-US" sz="4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2918"/>
            <a:ext cx="9144000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7"/>
          <p:cNvSpPr>
            <a:spLocks noGrp="1"/>
          </p:cNvSpPr>
          <p:nvPr/>
        </p:nvSpPr>
        <p:spPr>
          <a:xfrm>
            <a:off x="-32" y="6453336"/>
            <a:ext cx="5000660" cy="404689"/>
          </a:xfrm>
          <a:prstGeom prst="rect">
            <a:avLst/>
          </a:prstGeom>
        </p:spPr>
        <p:txBody>
          <a:bodyPr lIns="91427" tIns="45714" rIns="91427" bIns="4571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6600"/>
                </a:solidFill>
              </a:rPr>
              <a:t>AAPG International Conference  &amp; Exhibition, Milan October 2011</a:t>
            </a:r>
            <a:endParaRPr lang="en-US" sz="12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3"/>
          <p:cNvCxnSpPr/>
          <p:nvPr/>
        </p:nvCxnSpPr>
        <p:spPr>
          <a:xfrm>
            <a:off x="142844" y="714356"/>
            <a:ext cx="4000528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80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ONHYM Perspectives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714488"/>
            <a:ext cx="81439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E" sz="2800" dirty="0" smtClean="0">
                <a:latin typeface="Arial" pitchFamily="34" charset="0"/>
                <a:cs typeface="Arial" pitchFamily="34" charset="0"/>
              </a:rPr>
              <a:t>Opening of new frontier areas for exploration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Tx/>
              <a:buChar char="•"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E" sz="2800" dirty="0" smtClean="0">
                <a:latin typeface="Arial" pitchFamily="34" charset="0"/>
                <a:cs typeface="Arial" pitchFamily="34" charset="0"/>
              </a:rPr>
              <a:t>Use of new technology tools in the exploration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IE" sz="2800" dirty="0" smtClean="0">
                <a:latin typeface="Arial" pitchFamily="34" charset="0"/>
                <a:cs typeface="Arial" pitchFamily="34" charset="0"/>
              </a:rPr>
              <a:t>   phase (onshore and offshore);</a:t>
            </a:r>
            <a:endParaRPr lang="fr-FR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E" sz="2800" dirty="0" smtClean="0">
                <a:latin typeface="Arial" pitchFamily="34" charset="0"/>
                <a:cs typeface="Arial" pitchFamily="34" charset="0"/>
              </a:rPr>
              <a:t>Exploration and development of new resources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IE" sz="2800" dirty="0" smtClean="0">
                <a:latin typeface="Arial" pitchFamily="34" charset="0"/>
                <a:cs typeface="Arial" pitchFamily="34" charset="0"/>
              </a:rPr>
              <a:t>   (Oil </a:t>
            </a:r>
            <a:r>
              <a:rPr lang="en-IE" sz="2800" dirty="0" err="1" smtClean="0">
                <a:latin typeface="Arial" pitchFamily="34" charset="0"/>
                <a:cs typeface="Arial" pitchFamily="34" charset="0"/>
              </a:rPr>
              <a:t>Shales</a:t>
            </a:r>
            <a:r>
              <a:rPr lang="en-IE" sz="2800" dirty="0" smtClean="0">
                <a:latin typeface="Arial" pitchFamily="34" charset="0"/>
                <a:cs typeface="Arial" pitchFamily="34" charset="0"/>
              </a:rPr>
              <a:t>, Shale Gas &amp; Shale Oil).</a:t>
            </a:r>
          </a:p>
          <a:p>
            <a:pPr>
              <a:buClr>
                <a:srgbClr val="C00000"/>
              </a:buClr>
              <a:buSzPct val="150000"/>
            </a:pPr>
            <a:endParaRPr lang="en-US" sz="2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endParaRPr lang="en-US" sz="2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42844" y="714356"/>
            <a:ext cx="55812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7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shales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Morocco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860032" y="1845399"/>
            <a:ext cx="4032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The efforts of research started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 during the Eighties. They  are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 resumed by national and foreign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 partners in concordance with the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 Moroccan global strategy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Morocco has important oil reserves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contained in the oil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shales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(approximately 50 billion barrels,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Timahdit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&amp;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Tarfaya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309309" y="1268760"/>
            <a:ext cx="4478715" cy="5064359"/>
            <a:chOff x="309309" y="1268760"/>
            <a:chExt cx="4478715" cy="5064359"/>
          </a:xfrm>
        </p:grpSpPr>
        <p:grpSp>
          <p:nvGrpSpPr>
            <p:cNvPr id="10" name="Groupe 9"/>
            <p:cNvGrpSpPr/>
            <p:nvPr/>
          </p:nvGrpSpPr>
          <p:grpSpPr>
            <a:xfrm>
              <a:off x="309309" y="1268760"/>
              <a:ext cx="4478715" cy="5064359"/>
              <a:chOff x="309309" y="1268760"/>
              <a:chExt cx="4478715" cy="5064359"/>
            </a:xfrm>
          </p:grpSpPr>
          <p:pic>
            <p:nvPicPr>
              <p:cNvPr id="43" name="Image 8" descr="clip_image005.jpg"/>
              <p:cNvPicPr>
                <a:picLocks noChangeAspect="1"/>
              </p:cNvPicPr>
              <p:nvPr/>
            </p:nvPicPr>
            <p:blipFill>
              <a:blip r:embed="rId4" cstate="print"/>
              <a:srcRect t="988" r="1634" b="1397"/>
              <a:stretch>
                <a:fillRect/>
              </a:stretch>
            </p:blipFill>
            <p:spPr bwMode="auto">
              <a:xfrm>
                <a:off x="309309" y="1268760"/>
                <a:ext cx="4478715" cy="50643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7" name="Ellipse 6"/>
              <p:cNvSpPr/>
              <p:nvPr/>
            </p:nvSpPr>
            <p:spPr>
              <a:xfrm>
                <a:off x="1728063" y="4064439"/>
                <a:ext cx="432048" cy="28803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3779912" y="2492896"/>
                <a:ext cx="360040" cy="216024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3635896" y="1772816"/>
                <a:ext cx="288032" cy="216024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" name="ZoneTexte 1"/>
            <p:cNvSpPr txBox="1"/>
            <p:nvPr/>
          </p:nvSpPr>
          <p:spPr>
            <a:xfrm>
              <a:off x="3934594" y="2373263"/>
              <a:ext cx="648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 err="1" smtClean="0">
                  <a:latin typeface="Arial" pitchFamily="34" charset="0"/>
                  <a:cs typeface="Arial" pitchFamily="34" charset="0"/>
                </a:rPr>
                <a:t>Timahdit</a:t>
              </a: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42844" y="714356"/>
            <a:ext cx="55812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7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shales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Morocco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58"/>
          <p:cNvGrpSpPr>
            <a:grpSpLocks/>
          </p:cNvGrpSpPr>
          <p:nvPr/>
        </p:nvGrpSpPr>
        <p:grpSpPr bwMode="auto">
          <a:xfrm>
            <a:off x="2428860" y="1214422"/>
            <a:ext cx="4572032" cy="4929222"/>
            <a:chOff x="314" y="572"/>
            <a:chExt cx="2983" cy="3266"/>
          </a:xfrm>
        </p:grpSpPr>
        <p:pic>
          <p:nvPicPr>
            <p:cNvPr id="8" name="Picture 238" descr="fatma-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" y="572"/>
              <a:ext cx="2983" cy="3266"/>
            </a:xfrm>
            <a:prstGeom prst="rect">
              <a:avLst/>
            </a:prstGeom>
            <a:noFill/>
            <a:ln w="25400">
              <a:solidFill>
                <a:srgbClr val="808080"/>
              </a:solidFill>
              <a:miter lim="800000"/>
              <a:headEnd/>
              <a:tailEnd/>
            </a:ln>
          </p:spPr>
        </p:pic>
        <p:sp>
          <p:nvSpPr>
            <p:cNvPr id="9" name="Freeform 241"/>
            <p:cNvSpPr>
              <a:spLocks/>
            </p:cNvSpPr>
            <p:nvPr/>
          </p:nvSpPr>
          <p:spPr bwMode="auto">
            <a:xfrm>
              <a:off x="1766" y="1346"/>
              <a:ext cx="634" cy="2074"/>
            </a:xfrm>
            <a:custGeom>
              <a:avLst/>
              <a:gdLst>
                <a:gd name="T0" fmla="*/ 130224660 w 454"/>
                <a:gd name="T1" fmla="*/ 972203771 h 1220"/>
                <a:gd name="T2" fmla="*/ 125023873 w 454"/>
                <a:gd name="T3" fmla="*/ 2147483647 h 1220"/>
                <a:gd name="T4" fmla="*/ 107874440 w 454"/>
                <a:gd name="T5" fmla="*/ 2147483647 h 1220"/>
                <a:gd name="T6" fmla="*/ 116021276 w 454"/>
                <a:gd name="T7" fmla="*/ 2147483647 h 1220"/>
                <a:gd name="T8" fmla="*/ 102994686 w 454"/>
                <a:gd name="T9" fmla="*/ 2147483647 h 1220"/>
                <a:gd name="T10" fmla="*/ 98084186 w 454"/>
                <a:gd name="T11" fmla="*/ 2147483647 h 1220"/>
                <a:gd name="T12" fmla="*/ 140600852 w 454"/>
                <a:gd name="T13" fmla="*/ 2147483647 h 1220"/>
                <a:gd name="T14" fmla="*/ 121171477 w 454"/>
                <a:gd name="T15" fmla="*/ 2147483647 h 1220"/>
                <a:gd name="T16" fmla="*/ 86012584 w 454"/>
                <a:gd name="T17" fmla="*/ 2147483647 h 1220"/>
                <a:gd name="T18" fmla="*/ 46923338 w 454"/>
                <a:gd name="T19" fmla="*/ 2147483647 h 1220"/>
                <a:gd name="T20" fmla="*/ 64335577 w 454"/>
                <a:gd name="T21" fmla="*/ 2147483647 h 1220"/>
                <a:gd name="T22" fmla="*/ 79870908 w 454"/>
                <a:gd name="T23" fmla="*/ 2147483647 h 1220"/>
                <a:gd name="T24" fmla="*/ 133460372 w 454"/>
                <a:gd name="T25" fmla="*/ 2147483647 h 1220"/>
                <a:gd name="T26" fmla="*/ 174131455 w 454"/>
                <a:gd name="T27" fmla="*/ 2147483647 h 1220"/>
                <a:gd name="T28" fmla="*/ 131881304 w 454"/>
                <a:gd name="T29" fmla="*/ 2147483647 h 1220"/>
                <a:gd name="T30" fmla="*/ 83474618 w 454"/>
                <a:gd name="T31" fmla="*/ 2147483647 h 1220"/>
                <a:gd name="T32" fmla="*/ 43332106 w 454"/>
                <a:gd name="T33" fmla="*/ 2147483647 h 1220"/>
                <a:gd name="T34" fmla="*/ 117584614 w 454"/>
                <a:gd name="T35" fmla="*/ 2147483647 h 1220"/>
                <a:gd name="T36" fmla="*/ 115396191 w 454"/>
                <a:gd name="T37" fmla="*/ 2147483647 h 1220"/>
                <a:gd name="T38" fmla="*/ 83474618 w 454"/>
                <a:gd name="T39" fmla="*/ 2147483647 h 1220"/>
                <a:gd name="T40" fmla="*/ 79870908 w 454"/>
                <a:gd name="T41" fmla="*/ 2147483647 h 1220"/>
                <a:gd name="T42" fmla="*/ 83474618 w 454"/>
                <a:gd name="T43" fmla="*/ 2147483647 h 1220"/>
                <a:gd name="T44" fmla="*/ 58070385 w 454"/>
                <a:gd name="T45" fmla="*/ 2147483647 h 1220"/>
                <a:gd name="T46" fmla="*/ 53425104 w 454"/>
                <a:gd name="T47" fmla="*/ 2147483647 h 1220"/>
                <a:gd name="T48" fmla="*/ 98084186 w 454"/>
                <a:gd name="T49" fmla="*/ 2147483647 h 1220"/>
                <a:gd name="T50" fmla="*/ 118787683 w 454"/>
                <a:gd name="T51" fmla="*/ 2147483647 h 1220"/>
                <a:gd name="T52" fmla="*/ 100682659 w 454"/>
                <a:gd name="T53" fmla="*/ 2147483647 h 1220"/>
                <a:gd name="T54" fmla="*/ 68771408 w 454"/>
                <a:gd name="T55" fmla="*/ 2147483647 h 1220"/>
                <a:gd name="T56" fmla="*/ 121171477 w 454"/>
                <a:gd name="T57" fmla="*/ 2147483647 h 1220"/>
                <a:gd name="T58" fmla="*/ 142710267 w 454"/>
                <a:gd name="T59" fmla="*/ 2147483647 h 1220"/>
                <a:gd name="T60" fmla="*/ 106513357 w 454"/>
                <a:gd name="T61" fmla="*/ 2147483647 h 1220"/>
                <a:gd name="T62" fmla="*/ 66376755 w 454"/>
                <a:gd name="T63" fmla="*/ 2147483647 h 1220"/>
                <a:gd name="T64" fmla="*/ 32787667 w 454"/>
                <a:gd name="T65" fmla="*/ 2147483647 h 1220"/>
                <a:gd name="T66" fmla="*/ 48272133 w 454"/>
                <a:gd name="T67" fmla="*/ 2147483647 h 1220"/>
                <a:gd name="T68" fmla="*/ 86890196 w 454"/>
                <a:gd name="T69" fmla="*/ 2147483647 h 1220"/>
                <a:gd name="T70" fmla="*/ 133460372 w 454"/>
                <a:gd name="T71" fmla="*/ 2147483647 h 1220"/>
                <a:gd name="T72" fmla="*/ 165884072 w 454"/>
                <a:gd name="T73" fmla="*/ 2147483647 h 1220"/>
                <a:gd name="T74" fmla="*/ 125925929 w 454"/>
                <a:gd name="T75" fmla="*/ 2147483647 h 1220"/>
                <a:gd name="T76" fmla="*/ 144885194 w 454"/>
                <a:gd name="T77" fmla="*/ 2147483647 h 1220"/>
                <a:gd name="T78" fmla="*/ 122264080 w 454"/>
                <a:gd name="T79" fmla="*/ 2147483647 h 1220"/>
                <a:gd name="T80" fmla="*/ 81093862 w 454"/>
                <a:gd name="T81" fmla="*/ 2147483647 h 1220"/>
                <a:gd name="T82" fmla="*/ 37638419 w 454"/>
                <a:gd name="T83" fmla="*/ 2147483647 h 1220"/>
                <a:gd name="T84" fmla="*/ 34036853 w 454"/>
                <a:gd name="T85" fmla="*/ 2147483647 h 1220"/>
                <a:gd name="T86" fmla="*/ 77537565 w 454"/>
                <a:gd name="T87" fmla="*/ 2147483647 h 1220"/>
                <a:gd name="T88" fmla="*/ 100682659 w 454"/>
                <a:gd name="T89" fmla="*/ 2147483647 h 1220"/>
                <a:gd name="T90" fmla="*/ 68771408 w 454"/>
                <a:gd name="T91" fmla="*/ 2147483647 h 1220"/>
                <a:gd name="T92" fmla="*/ 81093862 w 454"/>
                <a:gd name="T93" fmla="*/ 2147483647 h 1220"/>
                <a:gd name="T94" fmla="*/ 129444153 w 454"/>
                <a:gd name="T95" fmla="*/ 2147483647 h 1220"/>
                <a:gd name="T96" fmla="*/ 161147943 w 454"/>
                <a:gd name="T97" fmla="*/ 2147483647 h 1220"/>
                <a:gd name="T98" fmla="*/ 144022909 w 454"/>
                <a:gd name="T99" fmla="*/ 2147483647 h 1220"/>
                <a:gd name="T100" fmla="*/ 101553791 w 454"/>
                <a:gd name="T101" fmla="*/ 2147483647 h 1220"/>
                <a:gd name="T102" fmla="*/ 118787683 w 454"/>
                <a:gd name="T103" fmla="*/ 2147483647 h 1220"/>
                <a:gd name="T104" fmla="*/ 116021276 w 454"/>
                <a:gd name="T105" fmla="*/ 2147483647 h 1220"/>
                <a:gd name="T106" fmla="*/ 125925929 w 454"/>
                <a:gd name="T107" fmla="*/ 2147483647 h 1220"/>
                <a:gd name="T108" fmla="*/ 124693545 w 454"/>
                <a:gd name="T109" fmla="*/ 2147483647 h 1220"/>
                <a:gd name="T110" fmla="*/ 100682659 w 454"/>
                <a:gd name="T111" fmla="*/ 2147483647 h 1220"/>
                <a:gd name="T112" fmla="*/ 72173937 w 454"/>
                <a:gd name="T113" fmla="*/ 2147483647 h 1220"/>
                <a:gd name="T114" fmla="*/ 42602766 w 454"/>
                <a:gd name="T115" fmla="*/ 2147483647 h 1220"/>
                <a:gd name="T116" fmla="*/ 4754894 w 454"/>
                <a:gd name="T117" fmla="*/ 2147483647 h 12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1220"/>
                <a:gd name="T179" fmla="*/ 454 w 454"/>
                <a:gd name="T180" fmla="*/ 1220 h 12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1220">
                  <a:moveTo>
                    <a:pt x="0" y="17"/>
                  </a:moveTo>
                  <a:cubicBezTo>
                    <a:pt x="0" y="17"/>
                    <a:pt x="287" y="1"/>
                    <a:pt x="288" y="1"/>
                  </a:cubicBezTo>
                  <a:cubicBezTo>
                    <a:pt x="302" y="0"/>
                    <a:pt x="310" y="6"/>
                    <a:pt x="313" y="19"/>
                  </a:cubicBezTo>
                  <a:cubicBezTo>
                    <a:pt x="320" y="45"/>
                    <a:pt x="296" y="44"/>
                    <a:pt x="276" y="46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38" y="68"/>
                    <a:pt x="238" y="68"/>
                    <a:pt x="238" y="68"/>
                  </a:cubicBezTo>
                  <a:cubicBezTo>
                    <a:pt x="262" y="86"/>
                    <a:pt x="262" y="86"/>
                    <a:pt x="262" y="86"/>
                  </a:cubicBezTo>
                  <a:cubicBezTo>
                    <a:pt x="256" y="113"/>
                    <a:pt x="256" y="113"/>
                    <a:pt x="256" y="113"/>
                  </a:cubicBezTo>
                  <a:cubicBezTo>
                    <a:pt x="230" y="116"/>
                    <a:pt x="230" y="116"/>
                    <a:pt x="230" y="116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5" y="148"/>
                    <a:pt x="235" y="148"/>
                    <a:pt x="235" y="148"/>
                  </a:cubicBezTo>
                  <a:cubicBezTo>
                    <a:pt x="216" y="166"/>
                    <a:pt x="216" y="166"/>
                    <a:pt x="216" y="166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310" y="169"/>
                    <a:pt x="310" y="169"/>
                    <a:pt x="310" y="169"/>
                  </a:cubicBezTo>
                  <a:cubicBezTo>
                    <a:pt x="310" y="169"/>
                    <a:pt x="366" y="204"/>
                    <a:pt x="318" y="217"/>
                  </a:cubicBezTo>
                  <a:cubicBezTo>
                    <a:pt x="267" y="214"/>
                    <a:pt x="267" y="214"/>
                    <a:pt x="267" y="214"/>
                  </a:cubicBezTo>
                  <a:cubicBezTo>
                    <a:pt x="227" y="217"/>
                    <a:pt x="227" y="217"/>
                    <a:pt x="227" y="217"/>
                  </a:cubicBezTo>
                  <a:cubicBezTo>
                    <a:pt x="190" y="217"/>
                    <a:pt x="190" y="217"/>
                    <a:pt x="190" y="217"/>
                  </a:cubicBezTo>
                  <a:cubicBezTo>
                    <a:pt x="147" y="220"/>
                    <a:pt x="147" y="220"/>
                    <a:pt x="147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23" y="241"/>
                    <a:pt x="123" y="241"/>
                    <a:pt x="123" y="241"/>
                  </a:cubicBezTo>
                  <a:cubicBezTo>
                    <a:pt x="142" y="270"/>
                    <a:pt x="142" y="270"/>
                    <a:pt x="142" y="270"/>
                  </a:cubicBezTo>
                  <a:cubicBezTo>
                    <a:pt x="144" y="289"/>
                    <a:pt x="144" y="289"/>
                    <a:pt x="144" y="289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211" y="313"/>
                    <a:pt x="211" y="313"/>
                    <a:pt x="211" y="313"/>
                  </a:cubicBezTo>
                  <a:cubicBezTo>
                    <a:pt x="294" y="324"/>
                    <a:pt x="294" y="324"/>
                    <a:pt x="294" y="324"/>
                  </a:cubicBezTo>
                  <a:cubicBezTo>
                    <a:pt x="350" y="324"/>
                    <a:pt x="350" y="324"/>
                    <a:pt x="350" y="324"/>
                  </a:cubicBezTo>
                  <a:cubicBezTo>
                    <a:pt x="350" y="324"/>
                    <a:pt x="454" y="318"/>
                    <a:pt x="384" y="372"/>
                  </a:cubicBezTo>
                  <a:cubicBezTo>
                    <a:pt x="344" y="361"/>
                    <a:pt x="344" y="361"/>
                    <a:pt x="344" y="361"/>
                  </a:cubicBezTo>
                  <a:cubicBezTo>
                    <a:pt x="291" y="360"/>
                    <a:pt x="291" y="360"/>
                    <a:pt x="291" y="360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184" y="366"/>
                    <a:pt x="184" y="366"/>
                    <a:pt x="184" y="366"/>
                  </a:cubicBezTo>
                  <a:cubicBezTo>
                    <a:pt x="115" y="358"/>
                    <a:pt x="115" y="358"/>
                    <a:pt x="115" y="358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259" y="374"/>
                    <a:pt x="259" y="374"/>
                    <a:pt x="259" y="374"/>
                  </a:cubicBezTo>
                  <a:cubicBezTo>
                    <a:pt x="259" y="374"/>
                    <a:pt x="350" y="364"/>
                    <a:pt x="283" y="414"/>
                  </a:cubicBezTo>
                  <a:cubicBezTo>
                    <a:pt x="254" y="409"/>
                    <a:pt x="254" y="409"/>
                    <a:pt x="254" y="409"/>
                  </a:cubicBezTo>
                  <a:cubicBezTo>
                    <a:pt x="214" y="412"/>
                    <a:pt x="214" y="412"/>
                    <a:pt x="214" y="412"/>
                  </a:cubicBezTo>
                  <a:cubicBezTo>
                    <a:pt x="184" y="417"/>
                    <a:pt x="184" y="417"/>
                    <a:pt x="184" y="417"/>
                  </a:cubicBezTo>
                  <a:cubicBezTo>
                    <a:pt x="147" y="417"/>
                    <a:pt x="147" y="417"/>
                    <a:pt x="147" y="417"/>
                  </a:cubicBezTo>
                  <a:cubicBezTo>
                    <a:pt x="176" y="424"/>
                    <a:pt x="176" y="424"/>
                    <a:pt x="176" y="424"/>
                  </a:cubicBezTo>
                  <a:cubicBezTo>
                    <a:pt x="190" y="433"/>
                    <a:pt x="190" y="433"/>
                    <a:pt x="190" y="433"/>
                  </a:cubicBezTo>
                  <a:cubicBezTo>
                    <a:pt x="184" y="454"/>
                    <a:pt x="184" y="454"/>
                    <a:pt x="184" y="454"/>
                  </a:cubicBezTo>
                  <a:cubicBezTo>
                    <a:pt x="166" y="456"/>
                    <a:pt x="166" y="456"/>
                    <a:pt x="166" y="456"/>
                  </a:cubicBezTo>
                  <a:cubicBezTo>
                    <a:pt x="128" y="460"/>
                    <a:pt x="128" y="460"/>
                    <a:pt x="128" y="460"/>
                  </a:cubicBezTo>
                  <a:cubicBezTo>
                    <a:pt x="75" y="465"/>
                    <a:pt x="75" y="465"/>
                    <a:pt x="75" y="465"/>
                  </a:cubicBezTo>
                  <a:cubicBezTo>
                    <a:pt x="118" y="473"/>
                    <a:pt x="118" y="473"/>
                    <a:pt x="118" y="473"/>
                  </a:cubicBezTo>
                  <a:cubicBezTo>
                    <a:pt x="174" y="473"/>
                    <a:pt x="174" y="473"/>
                    <a:pt x="174" y="473"/>
                  </a:cubicBezTo>
                  <a:cubicBezTo>
                    <a:pt x="216" y="473"/>
                    <a:pt x="216" y="473"/>
                    <a:pt x="216" y="473"/>
                  </a:cubicBezTo>
                  <a:cubicBezTo>
                    <a:pt x="216" y="473"/>
                    <a:pt x="262" y="457"/>
                    <a:pt x="259" y="494"/>
                  </a:cubicBezTo>
                  <a:cubicBezTo>
                    <a:pt x="262" y="518"/>
                    <a:pt x="262" y="518"/>
                    <a:pt x="262" y="518"/>
                  </a:cubicBezTo>
                  <a:cubicBezTo>
                    <a:pt x="243" y="542"/>
                    <a:pt x="243" y="542"/>
                    <a:pt x="243" y="542"/>
                  </a:cubicBezTo>
                  <a:cubicBezTo>
                    <a:pt x="222" y="561"/>
                    <a:pt x="222" y="561"/>
                    <a:pt x="222" y="561"/>
                  </a:cubicBezTo>
                  <a:cubicBezTo>
                    <a:pt x="200" y="582"/>
                    <a:pt x="200" y="582"/>
                    <a:pt x="200" y="582"/>
                  </a:cubicBezTo>
                  <a:cubicBezTo>
                    <a:pt x="152" y="582"/>
                    <a:pt x="152" y="582"/>
                    <a:pt x="152" y="582"/>
                  </a:cubicBezTo>
                  <a:cubicBezTo>
                    <a:pt x="224" y="590"/>
                    <a:pt x="224" y="590"/>
                    <a:pt x="224" y="590"/>
                  </a:cubicBezTo>
                  <a:cubicBezTo>
                    <a:pt x="267" y="590"/>
                    <a:pt x="267" y="590"/>
                    <a:pt x="267" y="590"/>
                  </a:cubicBezTo>
                  <a:cubicBezTo>
                    <a:pt x="312" y="582"/>
                    <a:pt x="312" y="582"/>
                    <a:pt x="312" y="582"/>
                  </a:cubicBezTo>
                  <a:cubicBezTo>
                    <a:pt x="312" y="582"/>
                    <a:pt x="392" y="606"/>
                    <a:pt x="315" y="633"/>
                  </a:cubicBezTo>
                  <a:cubicBezTo>
                    <a:pt x="275" y="652"/>
                    <a:pt x="275" y="652"/>
                    <a:pt x="275" y="652"/>
                  </a:cubicBezTo>
                  <a:cubicBezTo>
                    <a:pt x="235" y="657"/>
                    <a:pt x="235" y="657"/>
                    <a:pt x="235" y="657"/>
                  </a:cubicBezTo>
                  <a:cubicBezTo>
                    <a:pt x="198" y="668"/>
                    <a:pt x="198" y="668"/>
                    <a:pt x="198" y="668"/>
                  </a:cubicBezTo>
                  <a:cubicBezTo>
                    <a:pt x="147" y="676"/>
                    <a:pt x="147" y="676"/>
                    <a:pt x="147" y="676"/>
                  </a:cubicBezTo>
                  <a:cubicBezTo>
                    <a:pt x="107" y="676"/>
                    <a:pt x="107" y="676"/>
                    <a:pt x="107" y="676"/>
                  </a:cubicBezTo>
                  <a:cubicBezTo>
                    <a:pt x="72" y="681"/>
                    <a:pt x="72" y="681"/>
                    <a:pt x="72" y="681"/>
                  </a:cubicBezTo>
                  <a:cubicBezTo>
                    <a:pt x="83" y="697"/>
                    <a:pt x="83" y="697"/>
                    <a:pt x="83" y="697"/>
                  </a:cubicBezTo>
                  <a:cubicBezTo>
                    <a:pt x="107" y="718"/>
                    <a:pt x="107" y="718"/>
                    <a:pt x="107" y="718"/>
                  </a:cubicBezTo>
                  <a:cubicBezTo>
                    <a:pt x="144" y="732"/>
                    <a:pt x="144" y="732"/>
                    <a:pt x="144" y="732"/>
                  </a:cubicBezTo>
                  <a:cubicBezTo>
                    <a:pt x="192" y="745"/>
                    <a:pt x="192" y="745"/>
                    <a:pt x="192" y="745"/>
                  </a:cubicBezTo>
                  <a:cubicBezTo>
                    <a:pt x="238" y="750"/>
                    <a:pt x="238" y="750"/>
                    <a:pt x="238" y="750"/>
                  </a:cubicBezTo>
                  <a:cubicBezTo>
                    <a:pt x="294" y="758"/>
                    <a:pt x="294" y="758"/>
                    <a:pt x="294" y="758"/>
                  </a:cubicBezTo>
                  <a:cubicBezTo>
                    <a:pt x="331" y="764"/>
                    <a:pt x="331" y="764"/>
                    <a:pt x="331" y="764"/>
                  </a:cubicBezTo>
                  <a:cubicBezTo>
                    <a:pt x="331" y="764"/>
                    <a:pt x="430" y="774"/>
                    <a:pt x="366" y="814"/>
                  </a:cubicBezTo>
                  <a:cubicBezTo>
                    <a:pt x="326" y="814"/>
                    <a:pt x="326" y="814"/>
                    <a:pt x="326" y="814"/>
                  </a:cubicBezTo>
                  <a:cubicBezTo>
                    <a:pt x="278" y="820"/>
                    <a:pt x="278" y="820"/>
                    <a:pt x="278" y="820"/>
                  </a:cubicBezTo>
                  <a:cubicBezTo>
                    <a:pt x="264" y="825"/>
                    <a:pt x="264" y="825"/>
                    <a:pt x="264" y="825"/>
                  </a:cubicBezTo>
                  <a:cubicBezTo>
                    <a:pt x="320" y="836"/>
                    <a:pt x="320" y="836"/>
                    <a:pt x="320" y="836"/>
                  </a:cubicBezTo>
                  <a:cubicBezTo>
                    <a:pt x="320" y="836"/>
                    <a:pt x="360" y="857"/>
                    <a:pt x="318" y="873"/>
                  </a:cubicBezTo>
                  <a:cubicBezTo>
                    <a:pt x="270" y="886"/>
                    <a:pt x="270" y="886"/>
                    <a:pt x="270" y="886"/>
                  </a:cubicBezTo>
                  <a:cubicBezTo>
                    <a:pt x="208" y="894"/>
                    <a:pt x="208" y="894"/>
                    <a:pt x="208" y="894"/>
                  </a:cubicBezTo>
                  <a:cubicBezTo>
                    <a:pt x="179" y="900"/>
                    <a:pt x="179" y="900"/>
                    <a:pt x="179" y="900"/>
                  </a:cubicBezTo>
                  <a:cubicBezTo>
                    <a:pt x="136" y="921"/>
                    <a:pt x="136" y="921"/>
                    <a:pt x="136" y="921"/>
                  </a:cubicBezTo>
                  <a:cubicBezTo>
                    <a:pt x="83" y="924"/>
                    <a:pt x="83" y="924"/>
                    <a:pt x="83" y="924"/>
                  </a:cubicBezTo>
                  <a:cubicBezTo>
                    <a:pt x="59" y="929"/>
                    <a:pt x="59" y="929"/>
                    <a:pt x="59" y="929"/>
                  </a:cubicBezTo>
                  <a:cubicBezTo>
                    <a:pt x="75" y="948"/>
                    <a:pt x="75" y="948"/>
                    <a:pt x="75" y="948"/>
                  </a:cubicBezTo>
                  <a:cubicBezTo>
                    <a:pt x="123" y="953"/>
                    <a:pt x="123" y="953"/>
                    <a:pt x="123" y="953"/>
                  </a:cubicBezTo>
                  <a:cubicBezTo>
                    <a:pt x="171" y="950"/>
                    <a:pt x="171" y="950"/>
                    <a:pt x="171" y="950"/>
                  </a:cubicBezTo>
                  <a:cubicBezTo>
                    <a:pt x="171" y="950"/>
                    <a:pt x="216" y="958"/>
                    <a:pt x="203" y="977"/>
                  </a:cubicBezTo>
                  <a:cubicBezTo>
                    <a:pt x="203" y="977"/>
                    <a:pt x="246" y="988"/>
                    <a:pt x="222" y="1009"/>
                  </a:cubicBezTo>
                  <a:cubicBezTo>
                    <a:pt x="182" y="1028"/>
                    <a:pt x="182" y="1028"/>
                    <a:pt x="182" y="1028"/>
                  </a:cubicBezTo>
                  <a:cubicBezTo>
                    <a:pt x="152" y="1046"/>
                    <a:pt x="152" y="1046"/>
                    <a:pt x="152" y="1046"/>
                  </a:cubicBezTo>
                  <a:cubicBezTo>
                    <a:pt x="131" y="1054"/>
                    <a:pt x="131" y="1054"/>
                    <a:pt x="131" y="1054"/>
                  </a:cubicBezTo>
                  <a:cubicBezTo>
                    <a:pt x="179" y="1054"/>
                    <a:pt x="179" y="1054"/>
                    <a:pt x="179" y="1054"/>
                  </a:cubicBezTo>
                  <a:cubicBezTo>
                    <a:pt x="232" y="1054"/>
                    <a:pt x="232" y="1054"/>
                    <a:pt x="232" y="1054"/>
                  </a:cubicBezTo>
                  <a:cubicBezTo>
                    <a:pt x="286" y="1057"/>
                    <a:pt x="286" y="1057"/>
                    <a:pt x="286" y="1057"/>
                  </a:cubicBezTo>
                  <a:cubicBezTo>
                    <a:pt x="339" y="1060"/>
                    <a:pt x="339" y="1060"/>
                    <a:pt x="339" y="1060"/>
                  </a:cubicBezTo>
                  <a:cubicBezTo>
                    <a:pt x="339" y="1060"/>
                    <a:pt x="416" y="1068"/>
                    <a:pt x="355" y="1105"/>
                  </a:cubicBezTo>
                  <a:cubicBezTo>
                    <a:pt x="347" y="1121"/>
                    <a:pt x="347" y="1121"/>
                    <a:pt x="347" y="1121"/>
                  </a:cubicBezTo>
                  <a:cubicBezTo>
                    <a:pt x="318" y="1124"/>
                    <a:pt x="318" y="1124"/>
                    <a:pt x="318" y="1124"/>
                  </a:cubicBezTo>
                  <a:cubicBezTo>
                    <a:pt x="291" y="1124"/>
                    <a:pt x="291" y="1124"/>
                    <a:pt x="291" y="1124"/>
                  </a:cubicBezTo>
                  <a:cubicBezTo>
                    <a:pt x="224" y="1126"/>
                    <a:pt x="224" y="1126"/>
                    <a:pt x="224" y="1126"/>
                  </a:cubicBezTo>
                  <a:cubicBezTo>
                    <a:pt x="182" y="1129"/>
                    <a:pt x="182" y="1129"/>
                    <a:pt x="182" y="1129"/>
                  </a:cubicBezTo>
                  <a:cubicBezTo>
                    <a:pt x="262" y="1137"/>
                    <a:pt x="262" y="1137"/>
                    <a:pt x="262" y="1137"/>
                  </a:cubicBezTo>
                  <a:cubicBezTo>
                    <a:pt x="262" y="1153"/>
                    <a:pt x="262" y="1153"/>
                    <a:pt x="262" y="1153"/>
                  </a:cubicBezTo>
                  <a:cubicBezTo>
                    <a:pt x="256" y="1169"/>
                    <a:pt x="256" y="1169"/>
                    <a:pt x="256" y="1169"/>
                  </a:cubicBezTo>
                  <a:cubicBezTo>
                    <a:pt x="219" y="1172"/>
                    <a:pt x="219" y="1172"/>
                    <a:pt x="219" y="1172"/>
                  </a:cubicBezTo>
                  <a:cubicBezTo>
                    <a:pt x="278" y="1177"/>
                    <a:pt x="278" y="1177"/>
                    <a:pt x="278" y="1177"/>
                  </a:cubicBezTo>
                  <a:cubicBezTo>
                    <a:pt x="278" y="1177"/>
                    <a:pt x="350" y="1153"/>
                    <a:pt x="312" y="1209"/>
                  </a:cubicBezTo>
                  <a:cubicBezTo>
                    <a:pt x="275" y="1209"/>
                    <a:pt x="275" y="1209"/>
                    <a:pt x="275" y="1209"/>
                  </a:cubicBezTo>
                  <a:cubicBezTo>
                    <a:pt x="248" y="1209"/>
                    <a:pt x="248" y="1209"/>
                    <a:pt x="248" y="1209"/>
                  </a:cubicBezTo>
                  <a:cubicBezTo>
                    <a:pt x="222" y="1212"/>
                    <a:pt x="222" y="1212"/>
                    <a:pt x="222" y="1212"/>
                  </a:cubicBezTo>
                  <a:cubicBezTo>
                    <a:pt x="200" y="1220"/>
                    <a:pt x="200" y="1220"/>
                    <a:pt x="200" y="1220"/>
                  </a:cubicBezTo>
                  <a:cubicBezTo>
                    <a:pt x="160" y="1214"/>
                    <a:pt x="160" y="1214"/>
                    <a:pt x="160" y="1214"/>
                  </a:cubicBezTo>
                  <a:cubicBezTo>
                    <a:pt x="134" y="1214"/>
                    <a:pt x="134" y="1214"/>
                    <a:pt x="134" y="1214"/>
                  </a:cubicBezTo>
                  <a:cubicBezTo>
                    <a:pt x="94" y="1212"/>
                    <a:pt x="94" y="1212"/>
                    <a:pt x="94" y="1212"/>
                  </a:cubicBezTo>
                  <a:cubicBezTo>
                    <a:pt x="54" y="1212"/>
                    <a:pt x="54" y="1212"/>
                    <a:pt x="54" y="1212"/>
                  </a:cubicBezTo>
                  <a:cubicBezTo>
                    <a:pt x="11" y="1201"/>
                    <a:pt x="11" y="1201"/>
                    <a:pt x="11" y="1201"/>
                  </a:cubicBezTo>
                  <a:lnTo>
                    <a:pt x="0" y="17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242"/>
            <p:cNvSpPr>
              <a:spLocks/>
            </p:cNvSpPr>
            <p:nvPr/>
          </p:nvSpPr>
          <p:spPr bwMode="auto">
            <a:xfrm>
              <a:off x="1740" y="1208"/>
              <a:ext cx="1005" cy="47"/>
            </a:xfrm>
            <a:custGeom>
              <a:avLst/>
              <a:gdLst>
                <a:gd name="T0" fmla="*/ 0 w 879"/>
                <a:gd name="T1" fmla="*/ 10299036 h 34"/>
                <a:gd name="T2" fmla="*/ 0 w 879"/>
                <a:gd name="T3" fmla="*/ 0 h 34"/>
                <a:gd name="T4" fmla="*/ 163286 w 879"/>
                <a:gd name="T5" fmla="*/ 0 h 34"/>
                <a:gd name="T6" fmla="*/ 163286 w 879"/>
                <a:gd name="T7" fmla="*/ 8083325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9"/>
                <a:gd name="T13" fmla="*/ 0 h 34"/>
                <a:gd name="T14" fmla="*/ 879 w 879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9" h="34">
                  <a:moveTo>
                    <a:pt x="0" y="34"/>
                  </a:moveTo>
                  <a:lnTo>
                    <a:pt x="0" y="0"/>
                  </a:lnTo>
                  <a:lnTo>
                    <a:pt x="879" y="0"/>
                  </a:lnTo>
                  <a:lnTo>
                    <a:pt x="879" y="27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" name="Group 245"/>
            <p:cNvGrpSpPr>
              <a:grpSpLocks/>
            </p:cNvGrpSpPr>
            <p:nvPr/>
          </p:nvGrpSpPr>
          <p:grpSpPr bwMode="auto">
            <a:xfrm>
              <a:off x="1731" y="871"/>
              <a:ext cx="1071" cy="372"/>
              <a:chOff x="2645" y="2470"/>
              <a:chExt cx="937" cy="268"/>
            </a:xfrm>
          </p:grpSpPr>
          <p:sp>
            <p:nvSpPr>
              <p:cNvPr id="13" name="Freeform 246"/>
              <p:cNvSpPr>
                <a:spLocks/>
              </p:cNvSpPr>
              <p:nvPr/>
            </p:nvSpPr>
            <p:spPr bwMode="auto">
              <a:xfrm>
                <a:off x="2673" y="2704"/>
                <a:ext cx="879" cy="34"/>
              </a:xfrm>
              <a:custGeom>
                <a:avLst/>
                <a:gdLst>
                  <a:gd name="T0" fmla="*/ 0 w 879"/>
                  <a:gd name="T1" fmla="*/ 34 h 34"/>
                  <a:gd name="T2" fmla="*/ 0 w 879"/>
                  <a:gd name="T3" fmla="*/ 0 h 34"/>
                  <a:gd name="T4" fmla="*/ 879 w 879"/>
                  <a:gd name="T5" fmla="*/ 0 h 34"/>
                  <a:gd name="T6" fmla="*/ 879 w 879"/>
                  <a:gd name="T7" fmla="*/ 27 h 34"/>
                  <a:gd name="T8" fmla="*/ 0 w 879"/>
                  <a:gd name="T9" fmla="*/ 3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9"/>
                  <a:gd name="T16" fmla="*/ 0 h 34"/>
                  <a:gd name="T17" fmla="*/ 879 w 879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9" h="34">
                    <a:moveTo>
                      <a:pt x="0" y="34"/>
                    </a:moveTo>
                    <a:lnTo>
                      <a:pt x="0" y="0"/>
                    </a:lnTo>
                    <a:lnTo>
                      <a:pt x="879" y="0"/>
                    </a:lnTo>
                    <a:lnTo>
                      <a:pt x="879" y="27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Line 247"/>
              <p:cNvSpPr>
                <a:spLocks noChangeShapeType="1"/>
              </p:cNvSpPr>
              <p:nvPr/>
            </p:nvSpPr>
            <p:spPr bwMode="auto">
              <a:xfrm>
                <a:off x="2962" y="2689"/>
                <a:ext cx="1" cy="4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Line 248"/>
              <p:cNvSpPr>
                <a:spLocks noChangeShapeType="1"/>
              </p:cNvSpPr>
              <p:nvPr/>
            </p:nvSpPr>
            <p:spPr bwMode="auto">
              <a:xfrm>
                <a:off x="3278" y="2689"/>
                <a:ext cx="1" cy="4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Rectangle 249"/>
              <p:cNvSpPr>
                <a:spLocks noChangeArrowheads="1"/>
              </p:cNvSpPr>
              <p:nvPr/>
            </p:nvSpPr>
            <p:spPr bwMode="auto">
              <a:xfrm>
                <a:off x="2645" y="2573"/>
                <a:ext cx="35" cy="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</a:rPr>
                  <a:t>0</a:t>
                </a:r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250"/>
              <p:cNvSpPr>
                <a:spLocks noChangeArrowheads="1"/>
              </p:cNvSpPr>
              <p:nvPr/>
            </p:nvSpPr>
            <p:spPr bwMode="auto">
              <a:xfrm>
                <a:off x="2920" y="2573"/>
                <a:ext cx="70" cy="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</a:rPr>
                  <a:t>10</a:t>
                </a:r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251"/>
              <p:cNvSpPr>
                <a:spLocks noChangeArrowheads="1"/>
              </p:cNvSpPr>
              <p:nvPr/>
            </p:nvSpPr>
            <p:spPr bwMode="auto">
              <a:xfrm>
                <a:off x="3243" y="2573"/>
                <a:ext cx="70" cy="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</a:rPr>
                  <a:t>20</a:t>
                </a:r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252"/>
              <p:cNvSpPr>
                <a:spLocks noChangeArrowheads="1"/>
              </p:cNvSpPr>
              <p:nvPr/>
            </p:nvSpPr>
            <p:spPr bwMode="auto">
              <a:xfrm>
                <a:off x="3512" y="2573"/>
                <a:ext cx="70" cy="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</a:rPr>
                  <a:t>30</a:t>
                </a:r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253"/>
              <p:cNvSpPr>
                <a:spLocks noChangeArrowheads="1"/>
              </p:cNvSpPr>
              <p:nvPr/>
            </p:nvSpPr>
            <p:spPr bwMode="auto">
              <a:xfrm>
                <a:off x="2913" y="2470"/>
                <a:ext cx="329" cy="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</a:rPr>
                  <a:t>TOC</a:t>
                </a:r>
                <a:r>
                  <a:rPr lang="fr-FR" sz="900"/>
                  <a:t> </a:t>
                </a:r>
                <a:r>
                  <a:rPr lang="fr-FR" sz="900">
                    <a:solidFill>
                      <a:schemeClr val="bg1"/>
                    </a:solidFill>
                  </a:rPr>
                  <a:t>(Wt%)</a:t>
                </a:r>
                <a:endParaRPr lang="fr-FR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ZoneTexte 12"/>
          <p:cNvSpPr txBox="1">
            <a:spLocks noChangeArrowheads="1"/>
          </p:cNvSpPr>
          <p:nvPr/>
        </p:nvSpPr>
        <p:spPr bwMode="auto">
          <a:xfrm>
            <a:off x="0" y="824195"/>
            <a:ext cx="2556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 smtClean="0">
                <a:solidFill>
                  <a:srgbClr val="006600"/>
                </a:solidFill>
                <a:latin typeface="Arial" charset="0"/>
              </a:rPr>
              <a:t>Tarfaya</a:t>
            </a:r>
            <a:r>
              <a:rPr lang="en-US" sz="2400" b="1" u="sng" dirty="0" smtClean="0">
                <a:solidFill>
                  <a:srgbClr val="006600"/>
                </a:solidFill>
                <a:latin typeface="Arial" charset="0"/>
              </a:rPr>
              <a:t> onshore</a:t>
            </a:r>
            <a:endParaRPr lang="en-US" sz="2400" b="1" u="sng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714480" y="6072206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GB" sz="1600" b="1" dirty="0" err="1" smtClean="0">
                <a:latin typeface="Arial" pitchFamily="34" charset="0"/>
                <a:cs typeface="Arial" pitchFamily="34" charset="0"/>
              </a:rPr>
              <a:t>Cenomano-Turonian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dirty="0" err="1" smtClean="0">
                <a:latin typeface="Arial" pitchFamily="34" charset="0"/>
                <a:cs typeface="Arial" pitchFamily="34" charset="0"/>
              </a:rPr>
              <a:t>Tarfaya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oil shale:  The source rock interval is 50 m thick, with a TOC of 2-19%</a:t>
            </a: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Oil shales morocco location&amp;photo timahdit.png"/>
          <p:cNvPicPr/>
          <p:nvPr/>
        </p:nvPicPr>
        <p:blipFill>
          <a:blip r:embed="rId3" cstate="print"/>
          <a:srcRect t="31213"/>
          <a:stretch>
            <a:fillRect/>
          </a:stretch>
        </p:blipFill>
        <p:spPr bwMode="auto">
          <a:xfrm>
            <a:off x="2051720" y="1556792"/>
            <a:ext cx="51125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>
          <a:xfrm>
            <a:off x="142844" y="714356"/>
            <a:ext cx="55812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47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shales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Morocco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12"/>
          <p:cNvSpPr txBox="1">
            <a:spLocks noChangeArrowheads="1"/>
          </p:cNvSpPr>
          <p:nvPr/>
        </p:nvSpPr>
        <p:spPr bwMode="auto">
          <a:xfrm>
            <a:off x="0" y="824195"/>
            <a:ext cx="26220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 smtClean="0">
                <a:solidFill>
                  <a:srgbClr val="006600"/>
                </a:solidFill>
                <a:latin typeface="Arial" charset="0"/>
              </a:rPr>
              <a:t>Timahdit</a:t>
            </a:r>
            <a:r>
              <a:rPr lang="en-US" sz="2400" b="1" u="sng" dirty="0" smtClean="0">
                <a:solidFill>
                  <a:srgbClr val="006600"/>
                </a:solidFill>
                <a:latin typeface="Arial" charset="0"/>
              </a:rPr>
              <a:t> section</a:t>
            </a:r>
            <a:endParaRPr lang="en-US" sz="2400" b="1" u="sng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19672" y="5541039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Upper Cretaceous </a:t>
            </a:r>
            <a:r>
              <a:rPr lang="en-GB" sz="1600" b="1" dirty="0" err="1" smtClean="0">
                <a:latin typeface="Arial" pitchFamily="34" charset="0"/>
                <a:cs typeface="Arial" pitchFamily="34" charset="0"/>
              </a:rPr>
              <a:t>Timahdit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oil shale:  maximum thickness 250m extended in an area of 900Km² </a:t>
            </a: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091881" y="1268760"/>
            <a:ext cx="2354100" cy="1618735"/>
            <a:chOff x="6091881" y="1268760"/>
            <a:chExt cx="2354100" cy="1618735"/>
          </a:xfrm>
        </p:grpSpPr>
        <p:pic>
          <p:nvPicPr>
            <p:cNvPr id="8" name="Image 7" descr="Oil shales morocco location&amp;photo timahdit.png"/>
            <p:cNvPicPr/>
            <p:nvPr/>
          </p:nvPicPr>
          <p:blipFill>
            <a:blip r:embed="rId3" cstate="print"/>
            <a:srcRect l="47755" t="-5" b="68547"/>
            <a:stretch>
              <a:fillRect/>
            </a:stretch>
          </p:blipFill>
          <p:spPr bwMode="auto">
            <a:xfrm>
              <a:off x="6091881" y="1268760"/>
              <a:ext cx="2354100" cy="1618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8197114" y="2492896"/>
              <a:ext cx="2160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42844" y="714356"/>
            <a:ext cx="55812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7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Shale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gas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Morocco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148064" y="1988660"/>
            <a:ext cx="4032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First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geological appraisal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of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Paleozoic depositional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system;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Other basins worth a deep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exploration work;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The Mesozoic and Tertiary sediments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have a good potential and should be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considered for shale gas 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development plans.   </a:t>
            </a: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hale-gas-Morocco.jpg"/>
          <p:cNvPicPr>
            <a:picLocks noChangeAspect="1"/>
          </p:cNvPicPr>
          <p:nvPr/>
        </p:nvPicPr>
        <p:blipFill>
          <a:blip r:embed="rId4" cstate="print"/>
          <a:srcRect r="1981" b="809"/>
          <a:stretch>
            <a:fillRect/>
          </a:stretch>
        </p:blipFill>
        <p:spPr>
          <a:xfrm>
            <a:off x="179512" y="1388864"/>
            <a:ext cx="4962964" cy="4848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61940" y="640948"/>
            <a:ext cx="6553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2400" b="1" u="sng" dirty="0" smtClean="0">
                <a:solidFill>
                  <a:srgbClr val="006600"/>
                </a:solidFill>
                <a:latin typeface="Arial" charset="0"/>
              </a:rPr>
              <a:t>Paleozoic system</a:t>
            </a:r>
            <a:endParaRPr lang="fr-FR" sz="2400" b="1" u="sng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42844" y="714356"/>
            <a:ext cx="55812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7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Shale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gas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Morocco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308270" y="1558663"/>
          <a:ext cx="6192688" cy="4870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172"/>
                <a:gridCol w="1548172"/>
                <a:gridCol w="1548172"/>
                <a:gridCol w="1548172"/>
              </a:tblGrid>
              <a:tr h="293673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BASIN</a:t>
                      </a:r>
                      <a:endParaRPr lang="fr-FR" sz="1400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AREA (Km²)</a:t>
                      </a:r>
                      <a:endParaRPr lang="fr-FR" sz="1400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FORMATION</a:t>
                      </a:r>
                      <a:endParaRPr lang="fr-FR" sz="1400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TOC (%)</a:t>
                      </a:r>
                      <a:endParaRPr lang="fr-FR" sz="1400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426407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Boudenib</a:t>
                      </a:r>
                      <a:endParaRPr lang="fr-FR" sz="1400" b="1" dirty="0" smtClean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34 000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Carboniferous</a:t>
                      </a:r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1.45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30887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Devonian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1.3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81406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Silurian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3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419949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Tadla</a:t>
                      </a:r>
                    </a:p>
                    <a:p>
                      <a:endParaRPr lang="fr-FR" sz="14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10 000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Carboniferous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2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49957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Devonian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5.3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49957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Silurian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12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49957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Doukkala</a:t>
                      </a:r>
                      <a:endParaRPr lang="fr-FR" sz="1400" b="1" dirty="0" smtClean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8 000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Carboniferous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2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49957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Devonian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2.48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49957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Silurian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2.1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49957">
                <a:tc rowSpan="2">
                  <a:txBody>
                    <a:bodyPr/>
                    <a:lstStyle/>
                    <a:p>
                      <a:r>
                        <a:rPr lang="fr-FR" sz="14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Zag</a:t>
                      </a:r>
                      <a:endParaRPr lang="fr-FR" sz="14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65 000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Devonian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2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419949">
                <a:tc vMerge="1">
                  <a:txBody>
                    <a:bodyPr/>
                    <a:lstStyle/>
                    <a:p>
                      <a:endParaRPr lang="fr-FR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Silurian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2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  <a:tr h="380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High Plateaux</a:t>
                      </a:r>
                    </a:p>
                    <a:p>
                      <a:endParaRPr lang="fr-FR" sz="14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23 437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Carboniferous</a:t>
                      </a:r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– 1.6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61940" y="640948"/>
            <a:ext cx="6553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2400" b="1" u="sng" dirty="0" smtClean="0">
                <a:solidFill>
                  <a:srgbClr val="006600"/>
                </a:solidFill>
                <a:latin typeface="Arial" charset="0"/>
              </a:rPr>
              <a:t>Paleozoic system</a:t>
            </a:r>
            <a:endParaRPr lang="fr-FR" sz="2400" b="1" u="sng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42844" y="714356"/>
            <a:ext cx="55812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12"/>
          <p:cNvSpPr txBox="1">
            <a:spLocks noChangeArrowheads="1"/>
          </p:cNvSpPr>
          <p:nvPr/>
        </p:nvSpPr>
        <p:spPr bwMode="auto">
          <a:xfrm>
            <a:off x="0" y="824195"/>
            <a:ext cx="28422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6600"/>
                </a:solidFill>
                <a:latin typeface="Arial" charset="0"/>
              </a:rPr>
              <a:t>Eastern Anti-Atlas</a:t>
            </a:r>
            <a:endParaRPr lang="en-US" sz="2400" b="1" u="sng" dirty="0">
              <a:solidFill>
                <a:srgbClr val="006600"/>
              </a:solidFill>
              <a:latin typeface="Arial" charset="0"/>
            </a:endParaRPr>
          </a:p>
        </p:txBody>
      </p:sp>
      <p:grpSp>
        <p:nvGrpSpPr>
          <p:cNvPr id="22" name="Groupe 8"/>
          <p:cNvGrpSpPr/>
          <p:nvPr/>
        </p:nvGrpSpPr>
        <p:grpSpPr>
          <a:xfrm>
            <a:off x="1428728" y="1428736"/>
            <a:ext cx="6572298" cy="4929220"/>
            <a:chOff x="857224" y="1142985"/>
            <a:chExt cx="7429552" cy="5572163"/>
          </a:xfrm>
        </p:grpSpPr>
        <p:pic>
          <p:nvPicPr>
            <p:cNvPr id="23" name="Picture 2" descr="J:\Boutib-total\Lands\Onhym-picture\Boutib-08\DANA-tafilalte-Fev-08\DSC0174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7224" y="1142985"/>
              <a:ext cx="7429552" cy="5572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Rectangle 3"/>
            <p:cNvSpPr/>
            <p:nvPr/>
          </p:nvSpPr>
          <p:spPr>
            <a:xfrm>
              <a:off x="1071537" y="1285858"/>
              <a:ext cx="1643074" cy="826198"/>
            </a:xfrm>
            <a:prstGeom prst="wedgeRectCallout">
              <a:avLst>
                <a:gd name="adj1" fmla="val 58097"/>
                <a:gd name="adj2" fmla="val 203988"/>
              </a:avLst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Ordovician Sandstone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4"/>
            <p:cNvSpPr/>
            <p:nvPr/>
          </p:nvSpPr>
          <p:spPr>
            <a:xfrm>
              <a:off x="6643701" y="1357299"/>
              <a:ext cx="1285884" cy="593247"/>
            </a:xfrm>
            <a:prstGeom prst="wedgeRectCallout">
              <a:avLst>
                <a:gd name="adj1" fmla="val -145714"/>
                <a:gd name="adj2" fmla="val 505425"/>
              </a:avLst>
            </a:prstGeom>
            <a:solidFill>
              <a:srgbClr val="FFFF00"/>
            </a:solidFill>
            <a:ln w="127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Silurian shales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32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Shale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gas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Morocco</a:t>
            </a:r>
            <a:endParaRPr lang="fr-FR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98425" y="109538"/>
            <a:ext cx="2954655" cy="646331"/>
            <a:chOff x="98425" y="109538"/>
            <a:chExt cx="2954655" cy="64633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29546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Conclusions</a:t>
              </a:r>
              <a:endParaRPr lang="fr-FR" sz="3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142844" y="714356"/>
              <a:ext cx="285752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3"/>
          <p:cNvSpPr txBox="1"/>
          <p:nvPr/>
        </p:nvSpPr>
        <p:spPr>
          <a:xfrm>
            <a:off x="79313" y="1268760"/>
            <a:ext cx="885831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Moroccan sedimentary basins, both onshore and offshore, are still        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under-explored 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Exploration drilling activity, although limited, and outcrops demonstrated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the presence of viable petroleum systems;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New 3D seismic data have permitted to increase the rate of success and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to delineate new prospects;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Developed play concepts are ranging in age from Paleozoic to Tertiary,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and are of different types;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In term of non conventional hydrocarbon, Moroccan basins have a good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potential and worth a deep exploration work.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123639"/>
            <a:ext cx="885831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2200" b="1" dirty="0" smtClean="0">
                <a:solidFill>
                  <a:srgbClr val="006600"/>
                </a:solidFill>
                <a:latin typeface="Arial" charset="0"/>
              </a:rPr>
              <a:t>   </a:t>
            </a:r>
            <a:r>
              <a:rPr lang="en-US" sz="2200" b="1" u="sng" dirty="0" smtClean="0">
                <a:solidFill>
                  <a:srgbClr val="006600"/>
                </a:solidFill>
                <a:latin typeface="Arial" charset="0"/>
              </a:rPr>
              <a:t>What could be next?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6600"/>
                </a:solidFill>
                <a:latin typeface="Arial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Resumption of intensive exploration of the untested plays, both onshore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and offshore, with new ideas;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Reevaluation and upgrade of the previously indentified prospects and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leads to go ahead for drilling;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Acquisition of high quality seismic data and using of n</a:t>
            </a:r>
            <a:r>
              <a:rPr lang="en-GB" sz="1900" b="1" dirty="0" err="1" smtClean="0">
                <a:latin typeface="Arial" pitchFamily="34" charset="0"/>
                <a:cs typeface="Arial" pitchFamily="34" charset="0"/>
              </a:rPr>
              <a:t>ew</a:t>
            </a:r>
            <a:r>
              <a:rPr lang="fr-FR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900" b="1" dirty="0" smtClean="0">
                <a:latin typeface="Arial" pitchFamily="34" charset="0"/>
                <a:cs typeface="Arial" pitchFamily="34" charset="0"/>
              </a:rPr>
              <a:t>reprocessing</a:t>
            </a:r>
            <a:r>
              <a:rPr lang="fr-FR" sz="19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fr-FR" sz="1900" b="1" dirty="0" smtClean="0">
                <a:latin typeface="Arial" pitchFamily="34" charset="0"/>
                <a:cs typeface="Arial" pitchFamily="34" charset="0"/>
              </a:rPr>
              <a:t>  techniques and </a:t>
            </a:r>
            <a:r>
              <a:rPr lang="en-GB" sz="1900" b="1" dirty="0" err="1" smtClean="0">
                <a:latin typeface="Arial" pitchFamily="34" charset="0"/>
                <a:cs typeface="Arial" pitchFamily="34" charset="0"/>
              </a:rPr>
              <a:t>modeling</a:t>
            </a:r>
            <a:r>
              <a:rPr lang="en-GB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900" b="1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GB" sz="1900" b="1" dirty="0" smtClean="0">
                <a:latin typeface="Arial" pitchFamily="34" charset="0"/>
                <a:cs typeface="Arial" pitchFamily="34" charset="0"/>
              </a:rPr>
              <a:t>accurately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assess and test the delineated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plays and prospects;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Intensive exploration programs to prove the non conventional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hydrocarbon potential of the Moroccan basins.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e 6"/>
          <p:cNvGrpSpPr/>
          <p:nvPr/>
        </p:nvGrpSpPr>
        <p:grpSpPr>
          <a:xfrm>
            <a:off x="98425" y="109538"/>
            <a:ext cx="2954655" cy="646331"/>
            <a:chOff x="98425" y="109538"/>
            <a:chExt cx="2954655" cy="64633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29546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Conclusions</a:t>
              </a:r>
              <a:endParaRPr lang="fr-FR" sz="3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142844" y="714356"/>
              <a:ext cx="2857520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3568" y="1988840"/>
            <a:ext cx="7786742" cy="110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THANK YOU</a:t>
            </a:r>
          </a:p>
          <a:p>
            <a:pPr algn="ctr">
              <a:defRPr/>
            </a:pPr>
            <a:endParaRPr lang="en-US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/>
        </p:nvSpPr>
        <p:spPr>
          <a:xfrm>
            <a:off x="-32" y="6453336"/>
            <a:ext cx="5143536" cy="404689"/>
          </a:xfrm>
          <a:prstGeom prst="rect">
            <a:avLst/>
          </a:prstGeom>
        </p:spPr>
        <p:txBody>
          <a:bodyPr lIns="91427" tIns="45714" rIns="91427" bIns="45714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6600"/>
                </a:solidFill>
              </a:rPr>
              <a:t>AAPG International Conference  &amp; Exhibition, Milan October 2011</a:t>
            </a:r>
            <a:endParaRPr lang="en-US" sz="1200" dirty="0">
              <a:solidFill>
                <a:srgbClr val="006600"/>
              </a:solidFill>
            </a:endParaRPr>
          </a:p>
        </p:txBody>
      </p:sp>
      <p:grpSp>
        <p:nvGrpSpPr>
          <p:cNvPr id="2" name="Groupe 10"/>
          <p:cNvGrpSpPr/>
          <p:nvPr/>
        </p:nvGrpSpPr>
        <p:grpSpPr>
          <a:xfrm>
            <a:off x="142844" y="-12310"/>
            <a:ext cx="1500198" cy="1321324"/>
            <a:chOff x="-32" y="-12310"/>
            <a:chExt cx="1500198" cy="1321324"/>
          </a:xfrm>
        </p:grpSpPr>
        <p:pic>
          <p:nvPicPr>
            <p:cNvPr id="14" name="Image 4" descr="Morocco flag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899" y="-12310"/>
              <a:ext cx="1130336" cy="78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-32" y="785794"/>
              <a:ext cx="15001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008000"/>
                  </a:solidFill>
                </a:rPr>
                <a:t>Kingdom</a:t>
              </a:r>
              <a:r>
                <a:rPr lang="fr-FR" sz="1400" b="1" dirty="0">
                  <a:solidFill>
                    <a:srgbClr val="008000"/>
                  </a:solidFill>
                </a:rPr>
                <a:t> </a:t>
              </a:r>
              <a:r>
                <a:rPr lang="fr-FR" sz="1400" b="1" dirty="0" smtClean="0">
                  <a:solidFill>
                    <a:srgbClr val="008000"/>
                  </a:solidFill>
                </a:rPr>
                <a:t>of</a:t>
              </a:r>
            </a:p>
            <a:p>
              <a:pPr algn="ctr"/>
              <a:r>
                <a:rPr lang="fr-FR" sz="1400" b="1" dirty="0" smtClean="0">
                  <a:solidFill>
                    <a:srgbClr val="008000"/>
                  </a:solidFill>
                </a:rPr>
                <a:t> </a:t>
              </a:r>
              <a:r>
                <a:rPr lang="fr-FR" sz="1400" b="1" dirty="0" err="1">
                  <a:solidFill>
                    <a:srgbClr val="008000"/>
                  </a:solidFill>
                </a:rPr>
                <a:t>Morocco</a:t>
              </a:r>
              <a:endParaRPr lang="fr-FR" sz="14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6" name="Picture 5" descr="C:\Documents and Settings\bouhaddioui\Bureau\Logo-ONHYM-[Converti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-24"/>
            <a:ext cx="4332768" cy="9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35496" y="32902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ONHYM / MOROCCO</a:t>
            </a:r>
          </a:p>
          <a:p>
            <a:pPr algn="ctr"/>
            <a:r>
              <a:rPr lang="fr-F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AAPG</a:t>
            </a:r>
          </a:p>
          <a:p>
            <a:pPr algn="ctr"/>
            <a:r>
              <a:rPr lang="fr-FR" sz="4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Booth # 313    </a:t>
            </a:r>
            <a:endParaRPr lang="fr-FR" sz="40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5786478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/>
          <p:nvPr/>
        </p:nvSpPr>
        <p:spPr>
          <a:xfrm>
            <a:off x="6072230" y="1285860"/>
            <a:ext cx="31432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b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Paleozoic</a:t>
            </a:r>
            <a:r>
              <a:rPr lang="fr-FR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fr-FR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Zag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(N),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Boudenib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(K), Ouarzazate (L), and Tadla (H)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b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Triassic</a:t>
            </a:r>
            <a:r>
              <a:rPr lang="fr-FR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fr-FR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Essaouira (J),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Souss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(M),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Guercif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(E), High Plateaux (F) and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Missour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(G)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b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Jurassic</a:t>
            </a:r>
            <a:r>
              <a:rPr lang="fr-FR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Laayoune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(O), Tarfaya (O), Essaouira (J), 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Prerif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(B)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b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Cretaceous</a:t>
            </a:r>
            <a:r>
              <a:rPr lang="fr-FR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Tarfaya (O),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Boujdour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(O)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b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Tertiary</a:t>
            </a:r>
            <a:r>
              <a:rPr lang="fr-FR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fr-FR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20000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Gharb (D)</a:t>
            </a:r>
          </a:p>
          <a:p>
            <a:pPr>
              <a:buClr>
                <a:srgbClr val="FFCC00"/>
              </a:buClr>
              <a:buSzPct val="150000"/>
            </a:pPr>
            <a:r>
              <a:rPr lang="fr-FR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</a:t>
            </a:r>
          </a:p>
          <a:p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5496" y="1431586"/>
            <a:ext cx="6000791" cy="4445686"/>
            <a:chOff x="0" y="1071546"/>
            <a:chExt cx="6000791" cy="5366118"/>
          </a:xfrm>
        </p:grpSpPr>
        <p:grpSp>
          <p:nvGrpSpPr>
            <p:cNvPr id="63" name="Group 62"/>
            <p:cNvGrpSpPr/>
            <p:nvPr/>
          </p:nvGrpSpPr>
          <p:grpSpPr>
            <a:xfrm>
              <a:off x="0" y="1071546"/>
              <a:ext cx="6000791" cy="5366118"/>
              <a:chOff x="0" y="1071546"/>
              <a:chExt cx="6000791" cy="5366118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0" y="1071546"/>
                <a:ext cx="6000791" cy="5366118"/>
                <a:chOff x="214283" y="1285860"/>
                <a:chExt cx="6215106" cy="5151804"/>
              </a:xfrm>
            </p:grpSpPr>
            <p:pic>
              <p:nvPicPr>
                <p:cNvPr id="7" name="Picture 6" descr="Moroccan Sedimentary Basins 31-12-10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14283" y="1285860"/>
                  <a:ext cx="6215106" cy="5151804"/>
                </a:xfrm>
                <a:prstGeom prst="rect">
                  <a:avLst/>
                </a:prstGeom>
              </p:spPr>
            </p:pic>
            <p:sp>
              <p:nvSpPr>
                <p:cNvPr id="49" name="Forme libre 26"/>
                <p:cNvSpPr/>
                <p:nvPr/>
              </p:nvSpPr>
              <p:spPr bwMode="auto">
                <a:xfrm>
                  <a:off x="4658300" y="1607008"/>
                  <a:ext cx="828700" cy="589504"/>
                </a:xfrm>
                <a:custGeom>
                  <a:avLst/>
                  <a:gdLst>
                    <a:gd name="connsiteX0" fmla="*/ 724179 w 798243"/>
                    <a:gd name="connsiteY0" fmla="*/ 213645 h 478565"/>
                    <a:gd name="connsiteX1" fmla="*/ 735574 w 798243"/>
                    <a:gd name="connsiteY1" fmla="*/ 210797 h 478565"/>
                    <a:gd name="connsiteX2" fmla="*/ 738422 w 798243"/>
                    <a:gd name="connsiteY2" fmla="*/ 202251 h 478565"/>
                    <a:gd name="connsiteX3" fmla="*/ 741271 w 798243"/>
                    <a:gd name="connsiteY3" fmla="*/ 182311 h 478565"/>
                    <a:gd name="connsiteX4" fmla="*/ 755514 w 798243"/>
                    <a:gd name="connsiteY4" fmla="*/ 170916 h 478565"/>
                    <a:gd name="connsiteX5" fmla="*/ 766908 w 798243"/>
                    <a:gd name="connsiteY5" fmla="*/ 156673 h 478565"/>
                    <a:gd name="connsiteX6" fmla="*/ 775454 w 798243"/>
                    <a:gd name="connsiteY6" fmla="*/ 150976 h 478565"/>
                    <a:gd name="connsiteX7" fmla="*/ 781151 w 798243"/>
                    <a:gd name="connsiteY7" fmla="*/ 133885 h 478565"/>
                    <a:gd name="connsiteX8" fmla="*/ 798243 w 798243"/>
                    <a:gd name="connsiteY8" fmla="*/ 113944 h 478565"/>
                    <a:gd name="connsiteX9" fmla="*/ 769757 w 798243"/>
                    <a:gd name="connsiteY9" fmla="*/ 105399 h 478565"/>
                    <a:gd name="connsiteX10" fmla="*/ 709936 w 798243"/>
                    <a:gd name="connsiteY10" fmla="*/ 116793 h 478565"/>
                    <a:gd name="connsiteX11" fmla="*/ 664359 w 798243"/>
                    <a:gd name="connsiteY11" fmla="*/ 128187 h 478565"/>
                    <a:gd name="connsiteX12" fmla="*/ 655813 w 798243"/>
                    <a:gd name="connsiteY12" fmla="*/ 131036 h 478565"/>
                    <a:gd name="connsiteX13" fmla="*/ 644419 w 798243"/>
                    <a:gd name="connsiteY13" fmla="*/ 133885 h 478565"/>
                    <a:gd name="connsiteX14" fmla="*/ 635873 w 798243"/>
                    <a:gd name="connsiteY14" fmla="*/ 139582 h 478565"/>
                    <a:gd name="connsiteX15" fmla="*/ 595992 w 798243"/>
                    <a:gd name="connsiteY15" fmla="*/ 145279 h 478565"/>
                    <a:gd name="connsiteX16" fmla="*/ 578901 w 798243"/>
                    <a:gd name="connsiteY16" fmla="*/ 159522 h 478565"/>
                    <a:gd name="connsiteX17" fmla="*/ 561809 w 798243"/>
                    <a:gd name="connsiteY17" fmla="*/ 156673 h 478565"/>
                    <a:gd name="connsiteX18" fmla="*/ 553263 w 798243"/>
                    <a:gd name="connsiteY18" fmla="*/ 148128 h 478565"/>
                    <a:gd name="connsiteX19" fmla="*/ 536172 w 798243"/>
                    <a:gd name="connsiteY19" fmla="*/ 156673 h 478565"/>
                    <a:gd name="connsiteX20" fmla="*/ 519080 w 798243"/>
                    <a:gd name="connsiteY20" fmla="*/ 162371 h 478565"/>
                    <a:gd name="connsiteX21" fmla="*/ 499140 w 798243"/>
                    <a:gd name="connsiteY21" fmla="*/ 168068 h 478565"/>
                    <a:gd name="connsiteX22" fmla="*/ 490594 w 798243"/>
                    <a:gd name="connsiteY22" fmla="*/ 170916 h 478565"/>
                    <a:gd name="connsiteX23" fmla="*/ 484897 w 798243"/>
                    <a:gd name="connsiteY23" fmla="*/ 176614 h 478565"/>
                    <a:gd name="connsiteX24" fmla="*/ 473503 w 798243"/>
                    <a:gd name="connsiteY24" fmla="*/ 190857 h 478565"/>
                    <a:gd name="connsiteX25" fmla="*/ 467805 w 798243"/>
                    <a:gd name="connsiteY25" fmla="*/ 207948 h 478565"/>
                    <a:gd name="connsiteX26" fmla="*/ 450714 w 798243"/>
                    <a:gd name="connsiteY26" fmla="*/ 213645 h 478565"/>
                    <a:gd name="connsiteX27" fmla="*/ 416531 w 798243"/>
                    <a:gd name="connsiteY27" fmla="*/ 210797 h 478565"/>
                    <a:gd name="connsiteX28" fmla="*/ 410833 w 798243"/>
                    <a:gd name="connsiteY28" fmla="*/ 205100 h 478565"/>
                    <a:gd name="connsiteX29" fmla="*/ 402288 w 798243"/>
                    <a:gd name="connsiteY29" fmla="*/ 202251 h 478565"/>
                    <a:gd name="connsiteX30" fmla="*/ 396590 w 798243"/>
                    <a:gd name="connsiteY30" fmla="*/ 222191 h 478565"/>
                    <a:gd name="connsiteX31" fmla="*/ 388045 w 798243"/>
                    <a:gd name="connsiteY31" fmla="*/ 227888 h 478565"/>
                    <a:gd name="connsiteX32" fmla="*/ 302587 w 798243"/>
                    <a:gd name="connsiteY32" fmla="*/ 225040 h 478565"/>
                    <a:gd name="connsiteX33" fmla="*/ 288344 w 798243"/>
                    <a:gd name="connsiteY33" fmla="*/ 213645 h 478565"/>
                    <a:gd name="connsiteX34" fmla="*/ 279798 w 798243"/>
                    <a:gd name="connsiteY34" fmla="*/ 207948 h 478565"/>
                    <a:gd name="connsiteX35" fmla="*/ 248463 w 798243"/>
                    <a:gd name="connsiteY35" fmla="*/ 202251 h 478565"/>
                    <a:gd name="connsiteX36" fmla="*/ 228523 w 798243"/>
                    <a:gd name="connsiteY36" fmla="*/ 193705 h 478565"/>
                    <a:gd name="connsiteX37" fmla="*/ 217129 w 798243"/>
                    <a:gd name="connsiteY37" fmla="*/ 176614 h 478565"/>
                    <a:gd name="connsiteX38" fmla="*/ 214280 w 798243"/>
                    <a:gd name="connsiteY38" fmla="*/ 165219 h 478565"/>
                    <a:gd name="connsiteX39" fmla="*/ 211432 w 798243"/>
                    <a:gd name="connsiteY39" fmla="*/ 148128 h 478565"/>
                    <a:gd name="connsiteX40" fmla="*/ 205734 w 798243"/>
                    <a:gd name="connsiteY40" fmla="*/ 142430 h 478565"/>
                    <a:gd name="connsiteX41" fmla="*/ 171551 w 798243"/>
                    <a:gd name="connsiteY41" fmla="*/ 136733 h 478565"/>
                    <a:gd name="connsiteX42" fmla="*/ 154460 w 798243"/>
                    <a:gd name="connsiteY42" fmla="*/ 131036 h 478565"/>
                    <a:gd name="connsiteX43" fmla="*/ 140217 w 798243"/>
                    <a:gd name="connsiteY43" fmla="*/ 116793 h 478565"/>
                    <a:gd name="connsiteX44" fmla="*/ 131671 w 798243"/>
                    <a:gd name="connsiteY44" fmla="*/ 111096 h 478565"/>
                    <a:gd name="connsiteX45" fmla="*/ 123125 w 798243"/>
                    <a:gd name="connsiteY45" fmla="*/ 102550 h 478565"/>
                    <a:gd name="connsiteX46" fmla="*/ 100336 w 798243"/>
                    <a:gd name="connsiteY46" fmla="*/ 85458 h 478565"/>
                    <a:gd name="connsiteX47" fmla="*/ 97488 w 798243"/>
                    <a:gd name="connsiteY47" fmla="*/ 76913 h 478565"/>
                    <a:gd name="connsiteX48" fmla="*/ 103185 w 798243"/>
                    <a:gd name="connsiteY48" fmla="*/ 39881 h 478565"/>
                    <a:gd name="connsiteX49" fmla="*/ 100336 w 798243"/>
                    <a:gd name="connsiteY49" fmla="*/ 25638 h 478565"/>
                    <a:gd name="connsiteX50" fmla="*/ 86093 w 798243"/>
                    <a:gd name="connsiteY50" fmla="*/ 2849 h 478565"/>
                    <a:gd name="connsiteX51" fmla="*/ 77548 w 798243"/>
                    <a:gd name="connsiteY51" fmla="*/ 0 h 478565"/>
                    <a:gd name="connsiteX52" fmla="*/ 71850 w 798243"/>
                    <a:gd name="connsiteY52" fmla="*/ 5698 h 478565"/>
                    <a:gd name="connsiteX53" fmla="*/ 60456 w 798243"/>
                    <a:gd name="connsiteY53" fmla="*/ 19941 h 478565"/>
                    <a:gd name="connsiteX54" fmla="*/ 51910 w 798243"/>
                    <a:gd name="connsiteY54" fmla="*/ 45578 h 478565"/>
                    <a:gd name="connsiteX55" fmla="*/ 49062 w 798243"/>
                    <a:gd name="connsiteY55" fmla="*/ 54124 h 478565"/>
                    <a:gd name="connsiteX56" fmla="*/ 51910 w 798243"/>
                    <a:gd name="connsiteY56" fmla="*/ 76913 h 478565"/>
                    <a:gd name="connsiteX57" fmla="*/ 60456 w 798243"/>
                    <a:gd name="connsiteY57" fmla="*/ 79761 h 478565"/>
                    <a:gd name="connsiteX58" fmla="*/ 69002 w 798243"/>
                    <a:gd name="connsiteY58" fmla="*/ 85458 h 478565"/>
                    <a:gd name="connsiteX59" fmla="*/ 86093 w 798243"/>
                    <a:gd name="connsiteY59" fmla="*/ 94004 h 478565"/>
                    <a:gd name="connsiteX60" fmla="*/ 94639 w 798243"/>
                    <a:gd name="connsiteY60" fmla="*/ 119642 h 478565"/>
                    <a:gd name="connsiteX61" fmla="*/ 97488 w 798243"/>
                    <a:gd name="connsiteY61" fmla="*/ 128187 h 478565"/>
                    <a:gd name="connsiteX62" fmla="*/ 100336 w 798243"/>
                    <a:gd name="connsiteY62" fmla="*/ 173765 h 478565"/>
                    <a:gd name="connsiteX63" fmla="*/ 108882 w 798243"/>
                    <a:gd name="connsiteY63" fmla="*/ 179462 h 478565"/>
                    <a:gd name="connsiteX64" fmla="*/ 120276 w 798243"/>
                    <a:gd name="connsiteY64" fmla="*/ 205100 h 478565"/>
                    <a:gd name="connsiteX65" fmla="*/ 128822 w 798243"/>
                    <a:gd name="connsiteY65" fmla="*/ 207948 h 478565"/>
                    <a:gd name="connsiteX66" fmla="*/ 137368 w 798243"/>
                    <a:gd name="connsiteY66" fmla="*/ 213645 h 478565"/>
                    <a:gd name="connsiteX67" fmla="*/ 191491 w 798243"/>
                    <a:gd name="connsiteY67" fmla="*/ 219343 h 478565"/>
                    <a:gd name="connsiteX68" fmla="*/ 200037 w 798243"/>
                    <a:gd name="connsiteY68" fmla="*/ 222191 h 478565"/>
                    <a:gd name="connsiteX69" fmla="*/ 208583 w 798243"/>
                    <a:gd name="connsiteY69" fmla="*/ 239283 h 478565"/>
                    <a:gd name="connsiteX70" fmla="*/ 217129 w 798243"/>
                    <a:gd name="connsiteY70" fmla="*/ 244980 h 478565"/>
                    <a:gd name="connsiteX71" fmla="*/ 234220 w 798243"/>
                    <a:gd name="connsiteY71" fmla="*/ 250677 h 478565"/>
                    <a:gd name="connsiteX72" fmla="*/ 237069 w 798243"/>
                    <a:gd name="connsiteY72" fmla="*/ 259223 h 478565"/>
                    <a:gd name="connsiteX73" fmla="*/ 168703 w 798243"/>
                    <a:gd name="connsiteY73" fmla="*/ 276314 h 478565"/>
                    <a:gd name="connsiteX74" fmla="*/ 165854 w 798243"/>
                    <a:gd name="connsiteY74" fmla="*/ 319043 h 478565"/>
                    <a:gd name="connsiteX75" fmla="*/ 160157 w 798243"/>
                    <a:gd name="connsiteY75" fmla="*/ 324741 h 478565"/>
                    <a:gd name="connsiteX76" fmla="*/ 143065 w 798243"/>
                    <a:gd name="connsiteY76" fmla="*/ 336135 h 478565"/>
                    <a:gd name="connsiteX77" fmla="*/ 134519 w 798243"/>
                    <a:gd name="connsiteY77" fmla="*/ 338984 h 478565"/>
                    <a:gd name="connsiteX78" fmla="*/ 120276 w 798243"/>
                    <a:gd name="connsiteY78" fmla="*/ 350378 h 478565"/>
                    <a:gd name="connsiteX79" fmla="*/ 106033 w 798243"/>
                    <a:gd name="connsiteY79" fmla="*/ 361772 h 478565"/>
                    <a:gd name="connsiteX80" fmla="*/ 97488 w 798243"/>
                    <a:gd name="connsiteY80" fmla="*/ 367470 h 478565"/>
                    <a:gd name="connsiteX81" fmla="*/ 88942 w 798243"/>
                    <a:gd name="connsiteY81" fmla="*/ 370318 h 478565"/>
                    <a:gd name="connsiteX82" fmla="*/ 83245 w 798243"/>
                    <a:gd name="connsiteY82" fmla="*/ 378864 h 478565"/>
                    <a:gd name="connsiteX83" fmla="*/ 66153 w 798243"/>
                    <a:gd name="connsiteY83" fmla="*/ 390258 h 478565"/>
                    <a:gd name="connsiteX84" fmla="*/ 60456 w 798243"/>
                    <a:gd name="connsiteY84" fmla="*/ 398804 h 478565"/>
                    <a:gd name="connsiteX85" fmla="*/ 54759 w 798243"/>
                    <a:gd name="connsiteY85" fmla="*/ 415896 h 478565"/>
                    <a:gd name="connsiteX86" fmla="*/ 51910 w 798243"/>
                    <a:gd name="connsiteY86" fmla="*/ 441533 h 478565"/>
                    <a:gd name="connsiteX87" fmla="*/ 14878 w 798243"/>
                    <a:gd name="connsiteY87" fmla="*/ 444382 h 478565"/>
                    <a:gd name="connsiteX88" fmla="*/ 6333 w 798243"/>
                    <a:gd name="connsiteY88" fmla="*/ 447230 h 478565"/>
                    <a:gd name="connsiteX89" fmla="*/ 6333 w 798243"/>
                    <a:gd name="connsiteY89" fmla="*/ 472868 h 478565"/>
                    <a:gd name="connsiteX90" fmla="*/ 14878 w 798243"/>
                    <a:gd name="connsiteY90" fmla="*/ 475716 h 478565"/>
                    <a:gd name="connsiteX91" fmla="*/ 57607 w 798243"/>
                    <a:gd name="connsiteY91" fmla="*/ 472868 h 478565"/>
                    <a:gd name="connsiteX92" fmla="*/ 66153 w 798243"/>
                    <a:gd name="connsiteY92" fmla="*/ 470019 h 478565"/>
                    <a:gd name="connsiteX93" fmla="*/ 80396 w 798243"/>
                    <a:gd name="connsiteY93" fmla="*/ 467171 h 478565"/>
                    <a:gd name="connsiteX94" fmla="*/ 88942 w 798243"/>
                    <a:gd name="connsiteY94" fmla="*/ 450079 h 478565"/>
                    <a:gd name="connsiteX95" fmla="*/ 97488 w 798243"/>
                    <a:gd name="connsiteY95" fmla="*/ 447230 h 478565"/>
                    <a:gd name="connsiteX96" fmla="*/ 117428 w 798243"/>
                    <a:gd name="connsiteY96" fmla="*/ 450079 h 478565"/>
                    <a:gd name="connsiteX97" fmla="*/ 125974 w 798243"/>
                    <a:gd name="connsiteY97" fmla="*/ 452928 h 478565"/>
                    <a:gd name="connsiteX98" fmla="*/ 148762 w 798243"/>
                    <a:gd name="connsiteY98" fmla="*/ 455776 h 478565"/>
                    <a:gd name="connsiteX99" fmla="*/ 163005 w 798243"/>
                    <a:gd name="connsiteY99" fmla="*/ 464322 h 478565"/>
                    <a:gd name="connsiteX100" fmla="*/ 168703 w 798243"/>
                    <a:gd name="connsiteY100" fmla="*/ 470019 h 478565"/>
                    <a:gd name="connsiteX101" fmla="*/ 185794 w 798243"/>
                    <a:gd name="connsiteY101" fmla="*/ 478565 h 478565"/>
                    <a:gd name="connsiteX102" fmla="*/ 208583 w 798243"/>
                    <a:gd name="connsiteY102" fmla="*/ 467171 h 478565"/>
                    <a:gd name="connsiteX103" fmla="*/ 211432 w 798243"/>
                    <a:gd name="connsiteY103" fmla="*/ 458625 h 478565"/>
                    <a:gd name="connsiteX104" fmla="*/ 228523 w 798243"/>
                    <a:gd name="connsiteY104" fmla="*/ 452928 h 478565"/>
                    <a:gd name="connsiteX105" fmla="*/ 257009 w 798243"/>
                    <a:gd name="connsiteY105" fmla="*/ 447230 h 478565"/>
                    <a:gd name="connsiteX106" fmla="*/ 274101 w 798243"/>
                    <a:gd name="connsiteY106" fmla="*/ 438685 h 478565"/>
                    <a:gd name="connsiteX107" fmla="*/ 296890 w 798243"/>
                    <a:gd name="connsiteY107" fmla="*/ 421593 h 478565"/>
                    <a:gd name="connsiteX108" fmla="*/ 345316 w 798243"/>
                    <a:gd name="connsiteY108" fmla="*/ 424442 h 478565"/>
                    <a:gd name="connsiteX109" fmla="*/ 359559 w 798243"/>
                    <a:gd name="connsiteY109" fmla="*/ 430139 h 478565"/>
                    <a:gd name="connsiteX110" fmla="*/ 373802 w 798243"/>
                    <a:gd name="connsiteY110" fmla="*/ 418744 h 478565"/>
                    <a:gd name="connsiteX111" fmla="*/ 376650 w 798243"/>
                    <a:gd name="connsiteY111" fmla="*/ 410199 h 478565"/>
                    <a:gd name="connsiteX112" fmla="*/ 393742 w 798243"/>
                    <a:gd name="connsiteY112" fmla="*/ 401653 h 478565"/>
                    <a:gd name="connsiteX113" fmla="*/ 390893 w 798243"/>
                    <a:gd name="connsiteY113" fmla="*/ 393107 h 478565"/>
                    <a:gd name="connsiteX114" fmla="*/ 385196 w 798243"/>
                    <a:gd name="connsiteY114" fmla="*/ 376015 h 478565"/>
                    <a:gd name="connsiteX115" fmla="*/ 396590 w 798243"/>
                    <a:gd name="connsiteY115" fmla="*/ 373167 h 478565"/>
                    <a:gd name="connsiteX116" fmla="*/ 425076 w 798243"/>
                    <a:gd name="connsiteY116" fmla="*/ 376015 h 478565"/>
                    <a:gd name="connsiteX117" fmla="*/ 416531 w 798243"/>
                    <a:gd name="connsiteY117" fmla="*/ 370318 h 478565"/>
                    <a:gd name="connsiteX118" fmla="*/ 407985 w 798243"/>
                    <a:gd name="connsiteY118" fmla="*/ 367470 h 478565"/>
                    <a:gd name="connsiteX119" fmla="*/ 405136 w 798243"/>
                    <a:gd name="connsiteY119" fmla="*/ 358924 h 478565"/>
                    <a:gd name="connsiteX120" fmla="*/ 445017 w 798243"/>
                    <a:gd name="connsiteY120" fmla="*/ 350378 h 478565"/>
                    <a:gd name="connsiteX121" fmla="*/ 459260 w 798243"/>
                    <a:gd name="connsiteY121" fmla="*/ 338984 h 478565"/>
                    <a:gd name="connsiteX122" fmla="*/ 467805 w 798243"/>
                    <a:gd name="connsiteY122" fmla="*/ 336135 h 478565"/>
                    <a:gd name="connsiteX123" fmla="*/ 482048 w 798243"/>
                    <a:gd name="connsiteY123" fmla="*/ 324741 h 478565"/>
                    <a:gd name="connsiteX124" fmla="*/ 504837 w 798243"/>
                    <a:gd name="connsiteY124" fmla="*/ 319043 h 478565"/>
                    <a:gd name="connsiteX125" fmla="*/ 521929 w 798243"/>
                    <a:gd name="connsiteY125" fmla="*/ 313346 h 478565"/>
                    <a:gd name="connsiteX126" fmla="*/ 530475 w 798243"/>
                    <a:gd name="connsiteY126" fmla="*/ 296255 h 478565"/>
                    <a:gd name="connsiteX127" fmla="*/ 536172 w 798243"/>
                    <a:gd name="connsiteY127" fmla="*/ 276314 h 478565"/>
                    <a:gd name="connsiteX128" fmla="*/ 544718 w 798243"/>
                    <a:gd name="connsiteY128" fmla="*/ 270617 h 478565"/>
                    <a:gd name="connsiteX129" fmla="*/ 561809 w 798243"/>
                    <a:gd name="connsiteY129" fmla="*/ 267769 h 478565"/>
                    <a:gd name="connsiteX130" fmla="*/ 567506 w 798243"/>
                    <a:gd name="connsiteY130" fmla="*/ 247829 h 478565"/>
                    <a:gd name="connsiteX131" fmla="*/ 570355 w 798243"/>
                    <a:gd name="connsiteY131" fmla="*/ 236434 h 478565"/>
                    <a:gd name="connsiteX132" fmla="*/ 573204 w 798243"/>
                    <a:gd name="connsiteY132" fmla="*/ 227888 h 478565"/>
                    <a:gd name="connsiteX133" fmla="*/ 590295 w 798243"/>
                    <a:gd name="connsiteY133" fmla="*/ 222191 h 478565"/>
                    <a:gd name="connsiteX134" fmla="*/ 593144 w 798243"/>
                    <a:gd name="connsiteY134" fmla="*/ 213645 h 478565"/>
                    <a:gd name="connsiteX135" fmla="*/ 610235 w 798243"/>
                    <a:gd name="connsiteY135" fmla="*/ 205100 h 478565"/>
                    <a:gd name="connsiteX136" fmla="*/ 624478 w 798243"/>
                    <a:gd name="connsiteY136" fmla="*/ 207948 h 478565"/>
                    <a:gd name="connsiteX137" fmla="*/ 633024 w 798243"/>
                    <a:gd name="connsiteY137" fmla="*/ 222191 h 478565"/>
                    <a:gd name="connsiteX138" fmla="*/ 641570 w 798243"/>
                    <a:gd name="connsiteY138" fmla="*/ 225040 h 478565"/>
                    <a:gd name="connsiteX139" fmla="*/ 650116 w 798243"/>
                    <a:gd name="connsiteY139" fmla="*/ 219343 h 478565"/>
                    <a:gd name="connsiteX140" fmla="*/ 667207 w 798243"/>
                    <a:gd name="connsiteY140" fmla="*/ 213645 h 478565"/>
                    <a:gd name="connsiteX141" fmla="*/ 672905 w 798243"/>
                    <a:gd name="connsiteY141" fmla="*/ 207948 h 478565"/>
                    <a:gd name="connsiteX142" fmla="*/ 678602 w 798243"/>
                    <a:gd name="connsiteY142" fmla="*/ 199402 h 478565"/>
                    <a:gd name="connsiteX143" fmla="*/ 687148 w 798243"/>
                    <a:gd name="connsiteY143" fmla="*/ 196554 h 478565"/>
                    <a:gd name="connsiteX144" fmla="*/ 692845 w 798243"/>
                    <a:gd name="connsiteY144" fmla="*/ 205100 h 478565"/>
                    <a:gd name="connsiteX145" fmla="*/ 695693 w 798243"/>
                    <a:gd name="connsiteY145" fmla="*/ 216494 h 478565"/>
                    <a:gd name="connsiteX146" fmla="*/ 724179 w 798243"/>
                    <a:gd name="connsiteY146" fmla="*/ 213645 h 478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798243" h="478565">
                      <a:moveTo>
                        <a:pt x="724179" y="213645"/>
                      </a:moveTo>
                      <a:cubicBezTo>
                        <a:pt x="730826" y="212696"/>
                        <a:pt x="732517" y="213243"/>
                        <a:pt x="735574" y="210797"/>
                      </a:cubicBezTo>
                      <a:cubicBezTo>
                        <a:pt x="737919" y="208921"/>
                        <a:pt x="737833" y="205195"/>
                        <a:pt x="738422" y="202251"/>
                      </a:cubicBezTo>
                      <a:cubicBezTo>
                        <a:pt x="739739" y="195667"/>
                        <a:pt x="739342" y="188742"/>
                        <a:pt x="741271" y="182311"/>
                      </a:cubicBezTo>
                      <a:cubicBezTo>
                        <a:pt x="744134" y="172766"/>
                        <a:pt x="747666" y="173532"/>
                        <a:pt x="755514" y="170916"/>
                      </a:cubicBezTo>
                      <a:cubicBezTo>
                        <a:pt x="759742" y="164574"/>
                        <a:pt x="761112" y="161310"/>
                        <a:pt x="766908" y="156673"/>
                      </a:cubicBezTo>
                      <a:cubicBezTo>
                        <a:pt x="769581" y="154534"/>
                        <a:pt x="772605" y="152875"/>
                        <a:pt x="775454" y="150976"/>
                      </a:cubicBezTo>
                      <a:cubicBezTo>
                        <a:pt x="777353" y="145279"/>
                        <a:pt x="776905" y="138131"/>
                        <a:pt x="781151" y="133885"/>
                      </a:cubicBezTo>
                      <a:cubicBezTo>
                        <a:pt x="794967" y="120069"/>
                        <a:pt x="789566" y="126960"/>
                        <a:pt x="798243" y="113944"/>
                      </a:cubicBezTo>
                      <a:cubicBezTo>
                        <a:pt x="777437" y="107009"/>
                        <a:pt x="786977" y="109703"/>
                        <a:pt x="769757" y="105399"/>
                      </a:cubicBezTo>
                      <a:cubicBezTo>
                        <a:pt x="715079" y="111474"/>
                        <a:pt x="732791" y="101557"/>
                        <a:pt x="709936" y="116793"/>
                      </a:cubicBezTo>
                      <a:cubicBezTo>
                        <a:pt x="702427" y="139325"/>
                        <a:pt x="710787" y="123028"/>
                        <a:pt x="664359" y="128187"/>
                      </a:cubicBezTo>
                      <a:cubicBezTo>
                        <a:pt x="661375" y="128519"/>
                        <a:pt x="658700" y="130211"/>
                        <a:pt x="655813" y="131036"/>
                      </a:cubicBezTo>
                      <a:cubicBezTo>
                        <a:pt x="652049" y="132112"/>
                        <a:pt x="648217" y="132935"/>
                        <a:pt x="644419" y="133885"/>
                      </a:cubicBezTo>
                      <a:cubicBezTo>
                        <a:pt x="641570" y="135784"/>
                        <a:pt x="638935" y="138051"/>
                        <a:pt x="635873" y="139582"/>
                      </a:cubicBezTo>
                      <a:cubicBezTo>
                        <a:pt x="624915" y="145061"/>
                        <a:pt x="603989" y="144552"/>
                        <a:pt x="595992" y="145279"/>
                      </a:cubicBezTo>
                      <a:cubicBezTo>
                        <a:pt x="593774" y="147497"/>
                        <a:pt x="583364" y="159026"/>
                        <a:pt x="578901" y="159522"/>
                      </a:cubicBezTo>
                      <a:cubicBezTo>
                        <a:pt x="573160" y="160160"/>
                        <a:pt x="567506" y="157623"/>
                        <a:pt x="561809" y="156673"/>
                      </a:cubicBezTo>
                      <a:cubicBezTo>
                        <a:pt x="558960" y="153825"/>
                        <a:pt x="557085" y="149402"/>
                        <a:pt x="553263" y="148128"/>
                      </a:cubicBezTo>
                      <a:cubicBezTo>
                        <a:pt x="548811" y="146644"/>
                        <a:pt x="538845" y="155485"/>
                        <a:pt x="536172" y="156673"/>
                      </a:cubicBezTo>
                      <a:cubicBezTo>
                        <a:pt x="530684" y="159112"/>
                        <a:pt x="524777" y="160472"/>
                        <a:pt x="519080" y="162371"/>
                      </a:cubicBezTo>
                      <a:cubicBezTo>
                        <a:pt x="498623" y="169190"/>
                        <a:pt x="524134" y="160927"/>
                        <a:pt x="499140" y="168068"/>
                      </a:cubicBezTo>
                      <a:cubicBezTo>
                        <a:pt x="496253" y="168893"/>
                        <a:pt x="493443" y="169967"/>
                        <a:pt x="490594" y="170916"/>
                      </a:cubicBezTo>
                      <a:cubicBezTo>
                        <a:pt x="488695" y="172815"/>
                        <a:pt x="486575" y="174517"/>
                        <a:pt x="484897" y="176614"/>
                      </a:cubicBezTo>
                      <a:cubicBezTo>
                        <a:pt x="470523" y="194582"/>
                        <a:pt x="487259" y="177099"/>
                        <a:pt x="473503" y="190857"/>
                      </a:cubicBezTo>
                      <a:cubicBezTo>
                        <a:pt x="471604" y="196554"/>
                        <a:pt x="473502" y="206049"/>
                        <a:pt x="467805" y="207948"/>
                      </a:cubicBezTo>
                      <a:lnTo>
                        <a:pt x="450714" y="213645"/>
                      </a:lnTo>
                      <a:cubicBezTo>
                        <a:pt x="439320" y="212696"/>
                        <a:pt x="427711" y="213192"/>
                        <a:pt x="416531" y="210797"/>
                      </a:cubicBezTo>
                      <a:cubicBezTo>
                        <a:pt x="413905" y="210234"/>
                        <a:pt x="413136" y="206482"/>
                        <a:pt x="410833" y="205100"/>
                      </a:cubicBezTo>
                      <a:cubicBezTo>
                        <a:pt x="408258" y="203555"/>
                        <a:pt x="405136" y="203201"/>
                        <a:pt x="402288" y="202251"/>
                      </a:cubicBezTo>
                      <a:cubicBezTo>
                        <a:pt x="402102" y="202996"/>
                        <a:pt x="398076" y="220333"/>
                        <a:pt x="396590" y="222191"/>
                      </a:cubicBezTo>
                      <a:cubicBezTo>
                        <a:pt x="394452" y="224864"/>
                        <a:pt x="390893" y="225989"/>
                        <a:pt x="388045" y="227888"/>
                      </a:cubicBezTo>
                      <a:cubicBezTo>
                        <a:pt x="359559" y="226939"/>
                        <a:pt x="331037" y="226764"/>
                        <a:pt x="302587" y="225040"/>
                      </a:cubicBezTo>
                      <a:cubicBezTo>
                        <a:pt x="290780" y="224324"/>
                        <a:pt x="295722" y="221023"/>
                        <a:pt x="288344" y="213645"/>
                      </a:cubicBezTo>
                      <a:cubicBezTo>
                        <a:pt x="285923" y="211224"/>
                        <a:pt x="282860" y="209479"/>
                        <a:pt x="279798" y="207948"/>
                      </a:cubicBezTo>
                      <a:cubicBezTo>
                        <a:pt x="271018" y="203558"/>
                        <a:pt x="256312" y="203232"/>
                        <a:pt x="248463" y="202251"/>
                      </a:cubicBezTo>
                      <a:cubicBezTo>
                        <a:pt x="240947" y="200372"/>
                        <a:pt x="234031" y="199999"/>
                        <a:pt x="228523" y="193705"/>
                      </a:cubicBezTo>
                      <a:cubicBezTo>
                        <a:pt x="224014" y="188552"/>
                        <a:pt x="217129" y="176614"/>
                        <a:pt x="217129" y="176614"/>
                      </a:cubicBezTo>
                      <a:cubicBezTo>
                        <a:pt x="216179" y="172816"/>
                        <a:pt x="215048" y="169058"/>
                        <a:pt x="214280" y="165219"/>
                      </a:cubicBezTo>
                      <a:cubicBezTo>
                        <a:pt x="213147" y="159556"/>
                        <a:pt x="213460" y="153536"/>
                        <a:pt x="211432" y="148128"/>
                      </a:cubicBezTo>
                      <a:cubicBezTo>
                        <a:pt x="210489" y="145613"/>
                        <a:pt x="208037" y="143812"/>
                        <a:pt x="205734" y="142430"/>
                      </a:cubicBezTo>
                      <a:cubicBezTo>
                        <a:pt x="198144" y="137876"/>
                        <a:pt x="174076" y="137014"/>
                        <a:pt x="171551" y="136733"/>
                      </a:cubicBezTo>
                      <a:cubicBezTo>
                        <a:pt x="165854" y="134834"/>
                        <a:pt x="158706" y="135282"/>
                        <a:pt x="154460" y="131036"/>
                      </a:cubicBezTo>
                      <a:lnTo>
                        <a:pt x="140217" y="116793"/>
                      </a:lnTo>
                      <a:cubicBezTo>
                        <a:pt x="137796" y="114372"/>
                        <a:pt x="134301" y="113288"/>
                        <a:pt x="131671" y="111096"/>
                      </a:cubicBezTo>
                      <a:cubicBezTo>
                        <a:pt x="128576" y="108517"/>
                        <a:pt x="126305" y="105023"/>
                        <a:pt x="123125" y="102550"/>
                      </a:cubicBezTo>
                      <a:cubicBezTo>
                        <a:pt x="94142" y="80009"/>
                        <a:pt x="114662" y="99786"/>
                        <a:pt x="100336" y="85458"/>
                      </a:cubicBezTo>
                      <a:cubicBezTo>
                        <a:pt x="99387" y="82610"/>
                        <a:pt x="97488" y="79915"/>
                        <a:pt x="97488" y="76913"/>
                      </a:cubicBezTo>
                      <a:cubicBezTo>
                        <a:pt x="97488" y="54878"/>
                        <a:pt x="98308" y="54510"/>
                        <a:pt x="103185" y="39881"/>
                      </a:cubicBezTo>
                      <a:cubicBezTo>
                        <a:pt x="102235" y="35133"/>
                        <a:pt x="101610" y="30309"/>
                        <a:pt x="100336" y="25638"/>
                      </a:cubicBezTo>
                      <a:cubicBezTo>
                        <a:pt x="96233" y="10594"/>
                        <a:pt x="98110" y="8858"/>
                        <a:pt x="86093" y="2849"/>
                      </a:cubicBezTo>
                      <a:cubicBezTo>
                        <a:pt x="83408" y="1506"/>
                        <a:pt x="80396" y="950"/>
                        <a:pt x="77548" y="0"/>
                      </a:cubicBezTo>
                      <a:cubicBezTo>
                        <a:pt x="75649" y="1899"/>
                        <a:pt x="73528" y="3601"/>
                        <a:pt x="71850" y="5698"/>
                      </a:cubicBezTo>
                      <a:cubicBezTo>
                        <a:pt x="57470" y="23672"/>
                        <a:pt x="74217" y="6178"/>
                        <a:pt x="60456" y="19941"/>
                      </a:cubicBezTo>
                      <a:lnTo>
                        <a:pt x="51910" y="45578"/>
                      </a:lnTo>
                      <a:lnTo>
                        <a:pt x="49062" y="54124"/>
                      </a:lnTo>
                      <a:cubicBezTo>
                        <a:pt x="50011" y="61720"/>
                        <a:pt x="48801" y="69917"/>
                        <a:pt x="51910" y="76913"/>
                      </a:cubicBezTo>
                      <a:cubicBezTo>
                        <a:pt x="53129" y="79657"/>
                        <a:pt x="57770" y="78418"/>
                        <a:pt x="60456" y="79761"/>
                      </a:cubicBezTo>
                      <a:cubicBezTo>
                        <a:pt x="63518" y="81292"/>
                        <a:pt x="65940" y="83927"/>
                        <a:pt x="69002" y="85458"/>
                      </a:cubicBezTo>
                      <a:cubicBezTo>
                        <a:pt x="92584" y="97249"/>
                        <a:pt x="61611" y="77681"/>
                        <a:pt x="86093" y="94004"/>
                      </a:cubicBezTo>
                      <a:lnTo>
                        <a:pt x="94639" y="119642"/>
                      </a:lnTo>
                      <a:lnTo>
                        <a:pt x="97488" y="128187"/>
                      </a:lnTo>
                      <a:cubicBezTo>
                        <a:pt x="98437" y="143380"/>
                        <a:pt x="97034" y="158905"/>
                        <a:pt x="100336" y="173765"/>
                      </a:cubicBezTo>
                      <a:cubicBezTo>
                        <a:pt x="101079" y="177107"/>
                        <a:pt x="107068" y="176559"/>
                        <a:pt x="108882" y="179462"/>
                      </a:cubicBezTo>
                      <a:cubicBezTo>
                        <a:pt x="113668" y="187120"/>
                        <a:pt x="112384" y="198787"/>
                        <a:pt x="120276" y="205100"/>
                      </a:cubicBezTo>
                      <a:cubicBezTo>
                        <a:pt x="122621" y="206976"/>
                        <a:pt x="125973" y="206999"/>
                        <a:pt x="128822" y="207948"/>
                      </a:cubicBezTo>
                      <a:cubicBezTo>
                        <a:pt x="131671" y="209847"/>
                        <a:pt x="134306" y="212114"/>
                        <a:pt x="137368" y="213645"/>
                      </a:cubicBezTo>
                      <a:cubicBezTo>
                        <a:pt x="151600" y="220761"/>
                        <a:pt x="187298" y="219081"/>
                        <a:pt x="191491" y="219343"/>
                      </a:cubicBezTo>
                      <a:cubicBezTo>
                        <a:pt x="194340" y="220292"/>
                        <a:pt x="197692" y="220315"/>
                        <a:pt x="200037" y="222191"/>
                      </a:cubicBezTo>
                      <a:cubicBezTo>
                        <a:pt x="213375" y="232861"/>
                        <a:pt x="199410" y="227817"/>
                        <a:pt x="208583" y="239283"/>
                      </a:cubicBezTo>
                      <a:cubicBezTo>
                        <a:pt x="210722" y="241956"/>
                        <a:pt x="214000" y="243590"/>
                        <a:pt x="217129" y="244980"/>
                      </a:cubicBezTo>
                      <a:cubicBezTo>
                        <a:pt x="222617" y="247419"/>
                        <a:pt x="234220" y="250677"/>
                        <a:pt x="234220" y="250677"/>
                      </a:cubicBezTo>
                      <a:cubicBezTo>
                        <a:pt x="235170" y="253526"/>
                        <a:pt x="237069" y="256220"/>
                        <a:pt x="237069" y="259223"/>
                      </a:cubicBezTo>
                      <a:cubicBezTo>
                        <a:pt x="237069" y="294591"/>
                        <a:pt x="206836" y="274656"/>
                        <a:pt x="168703" y="276314"/>
                      </a:cubicBezTo>
                      <a:cubicBezTo>
                        <a:pt x="167753" y="290557"/>
                        <a:pt x="168335" y="304986"/>
                        <a:pt x="165854" y="319043"/>
                      </a:cubicBezTo>
                      <a:cubicBezTo>
                        <a:pt x="165387" y="321688"/>
                        <a:pt x="162306" y="323129"/>
                        <a:pt x="160157" y="324741"/>
                      </a:cubicBezTo>
                      <a:cubicBezTo>
                        <a:pt x="154679" y="328849"/>
                        <a:pt x="149561" y="333969"/>
                        <a:pt x="143065" y="336135"/>
                      </a:cubicBezTo>
                      <a:cubicBezTo>
                        <a:pt x="140216" y="337085"/>
                        <a:pt x="137205" y="337641"/>
                        <a:pt x="134519" y="338984"/>
                      </a:cubicBezTo>
                      <a:cubicBezTo>
                        <a:pt x="129587" y="341450"/>
                        <a:pt x="123807" y="345964"/>
                        <a:pt x="120276" y="350378"/>
                      </a:cubicBezTo>
                      <a:cubicBezTo>
                        <a:pt x="110904" y="362092"/>
                        <a:pt x="119589" y="357254"/>
                        <a:pt x="106033" y="361772"/>
                      </a:cubicBezTo>
                      <a:cubicBezTo>
                        <a:pt x="103185" y="363671"/>
                        <a:pt x="100550" y="365939"/>
                        <a:pt x="97488" y="367470"/>
                      </a:cubicBezTo>
                      <a:cubicBezTo>
                        <a:pt x="94802" y="368813"/>
                        <a:pt x="91287" y="368442"/>
                        <a:pt x="88942" y="370318"/>
                      </a:cubicBezTo>
                      <a:cubicBezTo>
                        <a:pt x="86269" y="372457"/>
                        <a:pt x="85437" y="376234"/>
                        <a:pt x="83245" y="378864"/>
                      </a:cubicBezTo>
                      <a:cubicBezTo>
                        <a:pt x="75038" y="388713"/>
                        <a:pt x="76686" y="386748"/>
                        <a:pt x="66153" y="390258"/>
                      </a:cubicBezTo>
                      <a:cubicBezTo>
                        <a:pt x="64254" y="393107"/>
                        <a:pt x="61846" y="395675"/>
                        <a:pt x="60456" y="398804"/>
                      </a:cubicBezTo>
                      <a:cubicBezTo>
                        <a:pt x="58017" y="404292"/>
                        <a:pt x="54759" y="415896"/>
                        <a:pt x="54759" y="415896"/>
                      </a:cubicBezTo>
                      <a:cubicBezTo>
                        <a:pt x="53809" y="424442"/>
                        <a:pt x="58907" y="436535"/>
                        <a:pt x="51910" y="441533"/>
                      </a:cubicBezTo>
                      <a:cubicBezTo>
                        <a:pt x="41836" y="448729"/>
                        <a:pt x="27163" y="442846"/>
                        <a:pt x="14878" y="444382"/>
                      </a:cubicBezTo>
                      <a:cubicBezTo>
                        <a:pt x="11899" y="444754"/>
                        <a:pt x="9181" y="446281"/>
                        <a:pt x="6333" y="447230"/>
                      </a:cubicBezTo>
                      <a:cubicBezTo>
                        <a:pt x="3212" y="456592"/>
                        <a:pt x="0" y="461785"/>
                        <a:pt x="6333" y="472868"/>
                      </a:cubicBezTo>
                      <a:cubicBezTo>
                        <a:pt x="7823" y="475475"/>
                        <a:pt x="12030" y="474767"/>
                        <a:pt x="14878" y="475716"/>
                      </a:cubicBezTo>
                      <a:cubicBezTo>
                        <a:pt x="29121" y="474767"/>
                        <a:pt x="43420" y="474444"/>
                        <a:pt x="57607" y="472868"/>
                      </a:cubicBezTo>
                      <a:cubicBezTo>
                        <a:pt x="60591" y="472536"/>
                        <a:pt x="63240" y="470747"/>
                        <a:pt x="66153" y="470019"/>
                      </a:cubicBezTo>
                      <a:cubicBezTo>
                        <a:pt x="70850" y="468845"/>
                        <a:pt x="75648" y="468120"/>
                        <a:pt x="80396" y="467171"/>
                      </a:cubicBezTo>
                      <a:cubicBezTo>
                        <a:pt x="82273" y="461542"/>
                        <a:pt x="83923" y="454095"/>
                        <a:pt x="88942" y="450079"/>
                      </a:cubicBezTo>
                      <a:cubicBezTo>
                        <a:pt x="91287" y="448203"/>
                        <a:pt x="94639" y="448180"/>
                        <a:pt x="97488" y="447230"/>
                      </a:cubicBezTo>
                      <a:cubicBezTo>
                        <a:pt x="104135" y="448180"/>
                        <a:pt x="110844" y="448762"/>
                        <a:pt x="117428" y="450079"/>
                      </a:cubicBezTo>
                      <a:cubicBezTo>
                        <a:pt x="120372" y="450668"/>
                        <a:pt x="123020" y="452391"/>
                        <a:pt x="125974" y="452928"/>
                      </a:cubicBezTo>
                      <a:cubicBezTo>
                        <a:pt x="133506" y="454297"/>
                        <a:pt x="141166" y="454827"/>
                        <a:pt x="148762" y="455776"/>
                      </a:cubicBezTo>
                      <a:cubicBezTo>
                        <a:pt x="163200" y="470212"/>
                        <a:pt x="144515" y="453228"/>
                        <a:pt x="163005" y="464322"/>
                      </a:cubicBezTo>
                      <a:cubicBezTo>
                        <a:pt x="165308" y="465704"/>
                        <a:pt x="166606" y="468341"/>
                        <a:pt x="168703" y="470019"/>
                      </a:cubicBezTo>
                      <a:cubicBezTo>
                        <a:pt x="176592" y="476330"/>
                        <a:pt x="176767" y="475556"/>
                        <a:pt x="185794" y="478565"/>
                      </a:cubicBezTo>
                      <a:cubicBezTo>
                        <a:pt x="198453" y="476033"/>
                        <a:pt x="201217" y="478218"/>
                        <a:pt x="208583" y="467171"/>
                      </a:cubicBezTo>
                      <a:cubicBezTo>
                        <a:pt x="210249" y="464673"/>
                        <a:pt x="208989" y="460370"/>
                        <a:pt x="211432" y="458625"/>
                      </a:cubicBezTo>
                      <a:cubicBezTo>
                        <a:pt x="216319" y="455135"/>
                        <a:pt x="222826" y="454827"/>
                        <a:pt x="228523" y="452928"/>
                      </a:cubicBezTo>
                      <a:cubicBezTo>
                        <a:pt x="243441" y="447955"/>
                        <a:pt x="234092" y="450504"/>
                        <a:pt x="257009" y="447230"/>
                      </a:cubicBezTo>
                      <a:cubicBezTo>
                        <a:pt x="265077" y="444541"/>
                        <a:pt x="267304" y="444632"/>
                        <a:pt x="274101" y="438685"/>
                      </a:cubicBezTo>
                      <a:cubicBezTo>
                        <a:pt x="294245" y="421059"/>
                        <a:pt x="280285" y="427129"/>
                        <a:pt x="296890" y="421593"/>
                      </a:cubicBezTo>
                      <a:cubicBezTo>
                        <a:pt x="313032" y="422543"/>
                        <a:pt x="329531" y="420934"/>
                        <a:pt x="345316" y="424442"/>
                      </a:cubicBezTo>
                      <a:cubicBezTo>
                        <a:pt x="373444" y="430692"/>
                        <a:pt x="313900" y="441551"/>
                        <a:pt x="359559" y="430139"/>
                      </a:cubicBezTo>
                      <a:cubicBezTo>
                        <a:pt x="363443" y="427550"/>
                        <a:pt x="371095" y="423256"/>
                        <a:pt x="373802" y="418744"/>
                      </a:cubicBezTo>
                      <a:cubicBezTo>
                        <a:pt x="375347" y="416169"/>
                        <a:pt x="374774" y="412543"/>
                        <a:pt x="376650" y="410199"/>
                      </a:cubicBezTo>
                      <a:cubicBezTo>
                        <a:pt x="380667" y="405177"/>
                        <a:pt x="388110" y="403530"/>
                        <a:pt x="393742" y="401653"/>
                      </a:cubicBezTo>
                      <a:cubicBezTo>
                        <a:pt x="392792" y="398804"/>
                        <a:pt x="392769" y="395452"/>
                        <a:pt x="390893" y="393107"/>
                      </a:cubicBezTo>
                      <a:cubicBezTo>
                        <a:pt x="386439" y="387540"/>
                        <a:pt x="373113" y="388099"/>
                        <a:pt x="385196" y="376015"/>
                      </a:cubicBezTo>
                      <a:cubicBezTo>
                        <a:pt x="387964" y="373247"/>
                        <a:pt x="392792" y="374116"/>
                        <a:pt x="396590" y="373167"/>
                      </a:cubicBezTo>
                      <a:cubicBezTo>
                        <a:pt x="417396" y="380102"/>
                        <a:pt x="407856" y="380321"/>
                        <a:pt x="425076" y="376015"/>
                      </a:cubicBezTo>
                      <a:cubicBezTo>
                        <a:pt x="422228" y="374116"/>
                        <a:pt x="419593" y="371849"/>
                        <a:pt x="416531" y="370318"/>
                      </a:cubicBezTo>
                      <a:cubicBezTo>
                        <a:pt x="413845" y="368975"/>
                        <a:pt x="410108" y="369593"/>
                        <a:pt x="407985" y="367470"/>
                      </a:cubicBezTo>
                      <a:cubicBezTo>
                        <a:pt x="405862" y="365347"/>
                        <a:pt x="406086" y="361773"/>
                        <a:pt x="405136" y="358924"/>
                      </a:cubicBezTo>
                      <a:cubicBezTo>
                        <a:pt x="425502" y="345347"/>
                        <a:pt x="400796" y="359854"/>
                        <a:pt x="445017" y="350378"/>
                      </a:cubicBezTo>
                      <a:cubicBezTo>
                        <a:pt x="453879" y="348479"/>
                        <a:pt x="452645" y="342953"/>
                        <a:pt x="459260" y="338984"/>
                      </a:cubicBezTo>
                      <a:cubicBezTo>
                        <a:pt x="461835" y="337439"/>
                        <a:pt x="464957" y="337085"/>
                        <a:pt x="467805" y="336135"/>
                      </a:cubicBezTo>
                      <a:cubicBezTo>
                        <a:pt x="473103" y="330838"/>
                        <a:pt x="474863" y="328334"/>
                        <a:pt x="482048" y="324741"/>
                      </a:cubicBezTo>
                      <a:cubicBezTo>
                        <a:pt x="488963" y="321283"/>
                        <a:pt x="497686" y="320993"/>
                        <a:pt x="504837" y="319043"/>
                      </a:cubicBezTo>
                      <a:cubicBezTo>
                        <a:pt x="510631" y="317463"/>
                        <a:pt x="521929" y="313346"/>
                        <a:pt x="521929" y="313346"/>
                      </a:cubicBezTo>
                      <a:cubicBezTo>
                        <a:pt x="528169" y="303986"/>
                        <a:pt x="527528" y="306571"/>
                        <a:pt x="530475" y="296255"/>
                      </a:cubicBezTo>
                      <a:cubicBezTo>
                        <a:pt x="530703" y="295456"/>
                        <a:pt x="534652" y="278213"/>
                        <a:pt x="536172" y="276314"/>
                      </a:cubicBezTo>
                      <a:cubicBezTo>
                        <a:pt x="538311" y="273641"/>
                        <a:pt x="541470" y="271700"/>
                        <a:pt x="544718" y="270617"/>
                      </a:cubicBezTo>
                      <a:cubicBezTo>
                        <a:pt x="550197" y="268791"/>
                        <a:pt x="556112" y="268718"/>
                        <a:pt x="561809" y="267769"/>
                      </a:cubicBezTo>
                      <a:cubicBezTo>
                        <a:pt x="570716" y="232142"/>
                        <a:pt x="559333" y="276437"/>
                        <a:pt x="567506" y="247829"/>
                      </a:cubicBezTo>
                      <a:cubicBezTo>
                        <a:pt x="568582" y="244064"/>
                        <a:pt x="569279" y="240199"/>
                        <a:pt x="570355" y="236434"/>
                      </a:cubicBezTo>
                      <a:cubicBezTo>
                        <a:pt x="571180" y="233547"/>
                        <a:pt x="570761" y="229633"/>
                        <a:pt x="573204" y="227888"/>
                      </a:cubicBezTo>
                      <a:cubicBezTo>
                        <a:pt x="578091" y="224398"/>
                        <a:pt x="590295" y="222191"/>
                        <a:pt x="590295" y="222191"/>
                      </a:cubicBezTo>
                      <a:cubicBezTo>
                        <a:pt x="591245" y="219342"/>
                        <a:pt x="591268" y="215990"/>
                        <a:pt x="593144" y="213645"/>
                      </a:cubicBezTo>
                      <a:cubicBezTo>
                        <a:pt x="597160" y="208625"/>
                        <a:pt x="604605" y="206976"/>
                        <a:pt x="610235" y="205100"/>
                      </a:cubicBezTo>
                      <a:cubicBezTo>
                        <a:pt x="614983" y="206049"/>
                        <a:pt x="620028" y="206041"/>
                        <a:pt x="624478" y="207948"/>
                      </a:cubicBezTo>
                      <a:cubicBezTo>
                        <a:pt x="636057" y="212910"/>
                        <a:pt x="625126" y="214293"/>
                        <a:pt x="633024" y="222191"/>
                      </a:cubicBezTo>
                      <a:cubicBezTo>
                        <a:pt x="635147" y="224314"/>
                        <a:pt x="638721" y="224090"/>
                        <a:pt x="641570" y="225040"/>
                      </a:cubicBezTo>
                      <a:cubicBezTo>
                        <a:pt x="644419" y="223141"/>
                        <a:pt x="646988" y="220734"/>
                        <a:pt x="650116" y="219343"/>
                      </a:cubicBezTo>
                      <a:cubicBezTo>
                        <a:pt x="655604" y="216904"/>
                        <a:pt x="667207" y="213645"/>
                        <a:pt x="667207" y="213645"/>
                      </a:cubicBezTo>
                      <a:cubicBezTo>
                        <a:pt x="669106" y="211746"/>
                        <a:pt x="671227" y="210045"/>
                        <a:pt x="672905" y="207948"/>
                      </a:cubicBezTo>
                      <a:cubicBezTo>
                        <a:pt x="675044" y="205275"/>
                        <a:pt x="675929" y="201541"/>
                        <a:pt x="678602" y="199402"/>
                      </a:cubicBezTo>
                      <a:cubicBezTo>
                        <a:pt x="680947" y="197526"/>
                        <a:pt x="684299" y="197503"/>
                        <a:pt x="687148" y="196554"/>
                      </a:cubicBezTo>
                      <a:cubicBezTo>
                        <a:pt x="689047" y="199403"/>
                        <a:pt x="691496" y="201953"/>
                        <a:pt x="692845" y="205100"/>
                      </a:cubicBezTo>
                      <a:cubicBezTo>
                        <a:pt x="694387" y="208698"/>
                        <a:pt x="691865" y="215674"/>
                        <a:pt x="695693" y="216494"/>
                      </a:cubicBezTo>
                      <a:cubicBezTo>
                        <a:pt x="733672" y="224632"/>
                        <a:pt x="717532" y="214594"/>
                        <a:pt x="724179" y="213645"/>
                      </a:cubicBezTo>
                      <a:close/>
                    </a:path>
                  </a:pathLst>
                </a:custGeom>
                <a:solidFill>
                  <a:srgbClr val="0066FF">
                    <a:alpha val="69020"/>
                  </a:srgb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 rot="18803488">
                  <a:off x="3017466" y="2304787"/>
                  <a:ext cx="1400327" cy="1733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1957845" y="1698427"/>
                  <a:ext cx="3862348" cy="4527693"/>
                  <a:chOff x="1957845" y="1698427"/>
                  <a:chExt cx="3862348" cy="4527693"/>
                </a:xfrm>
              </p:grpSpPr>
              <p:sp>
                <p:nvSpPr>
                  <p:cNvPr id="10" name="Freeform 24"/>
                  <p:cNvSpPr>
                    <a:spLocks noEditPoints="1"/>
                  </p:cNvSpPr>
                  <p:nvPr/>
                </p:nvSpPr>
                <p:spPr bwMode="auto">
                  <a:xfrm>
                    <a:off x="5140334" y="2114944"/>
                    <a:ext cx="133350" cy="358091"/>
                  </a:xfrm>
                  <a:custGeom>
                    <a:avLst/>
                    <a:gdLst>
                      <a:gd name="T0" fmla="*/ 0 w 84"/>
                      <a:gd name="T1" fmla="*/ 2147483647 h 190"/>
                      <a:gd name="T2" fmla="*/ 2147483647 w 84"/>
                      <a:gd name="T3" fmla="*/ 2147483647 h 190"/>
                      <a:gd name="T4" fmla="*/ 2147483647 w 84"/>
                      <a:gd name="T5" fmla="*/ 2147483647 h 190"/>
                      <a:gd name="T6" fmla="*/ 2147483647 w 84"/>
                      <a:gd name="T7" fmla="*/ 2147483647 h 190"/>
                      <a:gd name="T8" fmla="*/ 2147483647 w 84"/>
                      <a:gd name="T9" fmla="*/ 2147483647 h 190"/>
                      <a:gd name="T10" fmla="*/ 2147483647 w 84"/>
                      <a:gd name="T11" fmla="*/ 2147483647 h 190"/>
                      <a:gd name="T12" fmla="*/ 2147483647 w 84"/>
                      <a:gd name="T13" fmla="*/ 2147483647 h 190"/>
                      <a:gd name="T14" fmla="*/ 2147483647 w 84"/>
                      <a:gd name="T15" fmla="*/ 2147483647 h 190"/>
                      <a:gd name="T16" fmla="*/ 2147483647 w 84"/>
                      <a:gd name="T17" fmla="*/ 2147483647 h 190"/>
                      <a:gd name="T18" fmla="*/ 2147483647 w 84"/>
                      <a:gd name="T19" fmla="*/ 2147483647 h 190"/>
                      <a:gd name="T20" fmla="*/ 2147483647 w 84"/>
                      <a:gd name="T21" fmla="*/ 2147483647 h 190"/>
                      <a:gd name="T22" fmla="*/ 2147483647 w 84"/>
                      <a:gd name="T23" fmla="*/ 2147483647 h 190"/>
                      <a:gd name="T24" fmla="*/ 2147483647 w 84"/>
                      <a:gd name="T25" fmla="*/ 2147483647 h 190"/>
                      <a:gd name="T26" fmla="*/ 2147483647 w 84"/>
                      <a:gd name="T27" fmla="*/ 2147483647 h 190"/>
                      <a:gd name="T28" fmla="*/ 2147483647 w 84"/>
                      <a:gd name="T29" fmla="*/ 2147483647 h 190"/>
                      <a:gd name="T30" fmla="*/ 2147483647 w 84"/>
                      <a:gd name="T31" fmla="*/ 2147483647 h 190"/>
                      <a:gd name="T32" fmla="*/ 2147483647 w 84"/>
                      <a:gd name="T33" fmla="*/ 2147483647 h 190"/>
                      <a:gd name="T34" fmla="*/ 0 w 84"/>
                      <a:gd name="T35" fmla="*/ 2147483647 h 190"/>
                      <a:gd name="T36" fmla="*/ 2147483647 w 84"/>
                      <a:gd name="T37" fmla="*/ 2147483647 h 190"/>
                      <a:gd name="T38" fmla="*/ 2147483647 w 84"/>
                      <a:gd name="T39" fmla="*/ 2147483647 h 190"/>
                      <a:gd name="T40" fmla="*/ 2147483647 w 84"/>
                      <a:gd name="T41" fmla="*/ 2147483647 h 190"/>
                      <a:gd name="T42" fmla="*/ 2147483647 w 84"/>
                      <a:gd name="T43" fmla="*/ 2147483647 h 190"/>
                      <a:gd name="T44" fmla="*/ 2147483647 w 84"/>
                      <a:gd name="T45" fmla="*/ 2147483647 h 190"/>
                      <a:gd name="T46" fmla="*/ 2147483647 w 84"/>
                      <a:gd name="T47" fmla="*/ 2147483647 h 190"/>
                      <a:gd name="T48" fmla="*/ 2147483647 w 84"/>
                      <a:gd name="T49" fmla="*/ 2147483647 h 190"/>
                      <a:gd name="T50" fmla="*/ 2147483647 w 84"/>
                      <a:gd name="T51" fmla="*/ 2147483647 h 190"/>
                      <a:gd name="T52" fmla="*/ 2147483647 w 84"/>
                      <a:gd name="T53" fmla="*/ 2147483647 h 190"/>
                      <a:gd name="T54" fmla="*/ 2147483647 w 84"/>
                      <a:gd name="T55" fmla="*/ 2147483647 h 190"/>
                      <a:gd name="T56" fmla="*/ 2147483647 w 84"/>
                      <a:gd name="T57" fmla="*/ 2147483647 h 190"/>
                      <a:gd name="T58" fmla="*/ 2147483647 w 84"/>
                      <a:gd name="T59" fmla="*/ 0 h 190"/>
                      <a:gd name="T60" fmla="*/ 2147483647 w 84"/>
                      <a:gd name="T61" fmla="*/ 2147483647 h 190"/>
                      <a:gd name="T62" fmla="*/ 2147483647 w 84"/>
                      <a:gd name="T63" fmla="*/ 2147483647 h 190"/>
                      <a:gd name="T64" fmla="*/ 2147483647 w 84"/>
                      <a:gd name="T65" fmla="*/ 2147483647 h 190"/>
                      <a:gd name="T66" fmla="*/ 2147483647 w 84"/>
                      <a:gd name="T67" fmla="*/ 2147483647 h 190"/>
                      <a:gd name="T68" fmla="*/ 2147483647 w 84"/>
                      <a:gd name="T69" fmla="*/ 2147483647 h 190"/>
                      <a:gd name="T70" fmla="*/ 2147483647 w 84"/>
                      <a:gd name="T71" fmla="*/ 2147483647 h 190"/>
                      <a:gd name="T72" fmla="*/ 2147483647 w 84"/>
                      <a:gd name="T73" fmla="*/ 2147483647 h 190"/>
                      <a:gd name="T74" fmla="*/ 2147483647 w 84"/>
                      <a:gd name="T75" fmla="*/ 2147483647 h 190"/>
                      <a:gd name="T76" fmla="*/ 2147483647 w 84"/>
                      <a:gd name="T77" fmla="*/ 2147483647 h 190"/>
                      <a:gd name="T78" fmla="*/ 2147483647 w 84"/>
                      <a:gd name="T79" fmla="*/ 2147483647 h 190"/>
                      <a:gd name="T80" fmla="*/ 2147483647 w 84"/>
                      <a:gd name="T81" fmla="*/ 2147483647 h 190"/>
                      <a:gd name="T82" fmla="*/ 2147483647 w 84"/>
                      <a:gd name="T83" fmla="*/ 2147483647 h 190"/>
                      <a:gd name="T84" fmla="*/ 2147483647 w 84"/>
                      <a:gd name="T85" fmla="*/ 2147483647 h 190"/>
                      <a:gd name="T86" fmla="*/ 2147483647 w 84"/>
                      <a:gd name="T87" fmla="*/ 2147483647 h 190"/>
                      <a:gd name="T88" fmla="*/ 2147483647 w 84"/>
                      <a:gd name="T89" fmla="*/ 2147483647 h 190"/>
                      <a:gd name="T90" fmla="*/ 2147483647 w 84"/>
                      <a:gd name="T91" fmla="*/ 2147483647 h 190"/>
                      <a:gd name="T92" fmla="*/ 2147483647 w 84"/>
                      <a:gd name="T93" fmla="*/ 2147483647 h 190"/>
                      <a:gd name="T94" fmla="*/ 2147483647 w 84"/>
                      <a:gd name="T95" fmla="*/ 2147483647 h 190"/>
                      <a:gd name="T96" fmla="*/ 2147483647 w 84"/>
                      <a:gd name="T97" fmla="*/ 2147483647 h 190"/>
                      <a:gd name="T98" fmla="*/ 2147483647 w 84"/>
                      <a:gd name="T99" fmla="*/ 2147483647 h 190"/>
                      <a:gd name="T100" fmla="*/ 2147483647 w 84"/>
                      <a:gd name="T101" fmla="*/ 2147483647 h 190"/>
                      <a:gd name="T102" fmla="*/ 2147483647 w 84"/>
                      <a:gd name="T103" fmla="*/ 2147483647 h 190"/>
                      <a:gd name="T104" fmla="*/ 2147483647 w 84"/>
                      <a:gd name="T105" fmla="*/ 2147483647 h 190"/>
                      <a:gd name="T106" fmla="*/ 2147483647 w 84"/>
                      <a:gd name="T107" fmla="*/ 2147483647 h 190"/>
                      <a:gd name="T108" fmla="*/ 2147483647 w 84"/>
                      <a:gd name="T109" fmla="*/ 2147483647 h 190"/>
                      <a:gd name="T110" fmla="*/ 2147483647 w 84"/>
                      <a:gd name="T111" fmla="*/ 2147483647 h 190"/>
                      <a:gd name="T112" fmla="*/ 2147483647 w 84"/>
                      <a:gd name="T113" fmla="*/ 2147483647 h 190"/>
                      <a:gd name="T114" fmla="*/ 2147483647 w 84"/>
                      <a:gd name="T115" fmla="*/ 2147483647 h 190"/>
                      <a:gd name="T116" fmla="*/ 2147483647 w 84"/>
                      <a:gd name="T117" fmla="*/ 2147483647 h 190"/>
                      <a:gd name="T118" fmla="*/ 2147483647 w 84"/>
                      <a:gd name="T119" fmla="*/ 2147483647 h 190"/>
                      <a:gd name="T120" fmla="*/ 2147483647 w 84"/>
                      <a:gd name="T121" fmla="*/ 2147483647 h 190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4"/>
                      <a:gd name="T184" fmla="*/ 0 h 190"/>
                      <a:gd name="T185" fmla="*/ 84 w 84"/>
                      <a:gd name="T186" fmla="*/ 190 h 190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4" h="190">
                        <a:moveTo>
                          <a:pt x="0" y="188"/>
                        </a:moveTo>
                        <a:lnTo>
                          <a:pt x="9" y="186"/>
                        </a:lnTo>
                        <a:lnTo>
                          <a:pt x="9" y="187"/>
                        </a:lnTo>
                        <a:lnTo>
                          <a:pt x="9" y="186"/>
                        </a:lnTo>
                        <a:lnTo>
                          <a:pt x="10" y="186"/>
                        </a:lnTo>
                        <a:lnTo>
                          <a:pt x="18" y="185"/>
                        </a:lnTo>
                        <a:lnTo>
                          <a:pt x="18" y="187"/>
                        </a:lnTo>
                        <a:lnTo>
                          <a:pt x="10" y="187"/>
                        </a:lnTo>
                        <a:lnTo>
                          <a:pt x="5" y="188"/>
                        </a:lnTo>
                        <a:lnTo>
                          <a:pt x="1" y="190"/>
                        </a:lnTo>
                        <a:lnTo>
                          <a:pt x="0" y="188"/>
                        </a:lnTo>
                        <a:close/>
                        <a:moveTo>
                          <a:pt x="5" y="188"/>
                        </a:moveTo>
                        <a:lnTo>
                          <a:pt x="5" y="187"/>
                        </a:lnTo>
                        <a:lnTo>
                          <a:pt x="5" y="188"/>
                        </a:lnTo>
                        <a:close/>
                        <a:moveTo>
                          <a:pt x="57" y="10"/>
                        </a:moveTo>
                        <a:lnTo>
                          <a:pt x="63" y="6"/>
                        </a:lnTo>
                        <a:lnTo>
                          <a:pt x="73" y="3"/>
                        </a:lnTo>
                        <a:lnTo>
                          <a:pt x="81" y="1"/>
                        </a:lnTo>
                        <a:lnTo>
                          <a:pt x="84" y="0"/>
                        </a:lnTo>
                        <a:lnTo>
                          <a:pt x="83" y="2"/>
                        </a:lnTo>
                        <a:lnTo>
                          <a:pt x="82" y="1"/>
                        </a:lnTo>
                        <a:lnTo>
                          <a:pt x="83" y="2"/>
                        </a:lnTo>
                        <a:lnTo>
                          <a:pt x="82" y="2"/>
                        </a:lnTo>
                        <a:lnTo>
                          <a:pt x="81" y="3"/>
                        </a:lnTo>
                        <a:lnTo>
                          <a:pt x="74" y="4"/>
                        </a:lnTo>
                        <a:lnTo>
                          <a:pt x="74" y="3"/>
                        </a:lnTo>
                        <a:lnTo>
                          <a:pt x="74" y="4"/>
                        </a:lnTo>
                        <a:lnTo>
                          <a:pt x="73" y="5"/>
                        </a:lnTo>
                        <a:lnTo>
                          <a:pt x="73" y="4"/>
                        </a:lnTo>
                        <a:lnTo>
                          <a:pt x="73" y="5"/>
                        </a:lnTo>
                        <a:lnTo>
                          <a:pt x="68" y="5"/>
                        </a:lnTo>
                        <a:lnTo>
                          <a:pt x="63" y="7"/>
                        </a:lnTo>
                        <a:lnTo>
                          <a:pt x="63" y="6"/>
                        </a:lnTo>
                        <a:lnTo>
                          <a:pt x="63" y="7"/>
                        </a:lnTo>
                        <a:lnTo>
                          <a:pt x="62" y="7"/>
                        </a:lnTo>
                        <a:lnTo>
                          <a:pt x="58" y="11"/>
                        </a:lnTo>
                        <a:lnTo>
                          <a:pt x="58" y="12"/>
                        </a:lnTo>
                        <a:lnTo>
                          <a:pt x="57" y="10"/>
                        </a:lnTo>
                        <a:close/>
                        <a:moveTo>
                          <a:pt x="81" y="3"/>
                        </a:moveTo>
                        <a:lnTo>
                          <a:pt x="81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 noEditPoints="1"/>
                  </p:cNvSpPr>
                  <p:nvPr/>
                </p:nvSpPr>
                <p:spPr bwMode="auto">
                  <a:xfrm>
                    <a:off x="5140334" y="2114944"/>
                    <a:ext cx="133350" cy="358091"/>
                  </a:xfrm>
                  <a:custGeom>
                    <a:avLst/>
                    <a:gdLst>
                      <a:gd name="T0" fmla="*/ 0 w 84"/>
                      <a:gd name="T1" fmla="*/ 2147483647 h 190"/>
                      <a:gd name="T2" fmla="*/ 2147483647 w 84"/>
                      <a:gd name="T3" fmla="*/ 2147483647 h 190"/>
                      <a:gd name="T4" fmla="*/ 2147483647 w 84"/>
                      <a:gd name="T5" fmla="*/ 2147483647 h 190"/>
                      <a:gd name="T6" fmla="*/ 2147483647 w 84"/>
                      <a:gd name="T7" fmla="*/ 2147483647 h 190"/>
                      <a:gd name="T8" fmla="*/ 2147483647 w 84"/>
                      <a:gd name="T9" fmla="*/ 2147483647 h 190"/>
                      <a:gd name="T10" fmla="*/ 2147483647 w 84"/>
                      <a:gd name="T11" fmla="*/ 2147483647 h 190"/>
                      <a:gd name="T12" fmla="*/ 2147483647 w 84"/>
                      <a:gd name="T13" fmla="*/ 2147483647 h 190"/>
                      <a:gd name="T14" fmla="*/ 2147483647 w 84"/>
                      <a:gd name="T15" fmla="*/ 2147483647 h 190"/>
                      <a:gd name="T16" fmla="*/ 2147483647 w 84"/>
                      <a:gd name="T17" fmla="*/ 2147483647 h 190"/>
                      <a:gd name="T18" fmla="*/ 2147483647 w 84"/>
                      <a:gd name="T19" fmla="*/ 2147483647 h 190"/>
                      <a:gd name="T20" fmla="*/ 2147483647 w 84"/>
                      <a:gd name="T21" fmla="*/ 2147483647 h 190"/>
                      <a:gd name="T22" fmla="*/ 2147483647 w 84"/>
                      <a:gd name="T23" fmla="*/ 2147483647 h 190"/>
                      <a:gd name="T24" fmla="*/ 2147483647 w 84"/>
                      <a:gd name="T25" fmla="*/ 2147483647 h 190"/>
                      <a:gd name="T26" fmla="*/ 2147483647 w 84"/>
                      <a:gd name="T27" fmla="*/ 2147483647 h 190"/>
                      <a:gd name="T28" fmla="*/ 2147483647 w 84"/>
                      <a:gd name="T29" fmla="*/ 2147483647 h 190"/>
                      <a:gd name="T30" fmla="*/ 2147483647 w 84"/>
                      <a:gd name="T31" fmla="*/ 2147483647 h 190"/>
                      <a:gd name="T32" fmla="*/ 2147483647 w 84"/>
                      <a:gd name="T33" fmla="*/ 2147483647 h 190"/>
                      <a:gd name="T34" fmla="*/ 0 w 84"/>
                      <a:gd name="T35" fmla="*/ 2147483647 h 190"/>
                      <a:gd name="T36" fmla="*/ 2147483647 w 84"/>
                      <a:gd name="T37" fmla="*/ 2147483647 h 190"/>
                      <a:gd name="T38" fmla="*/ 2147483647 w 84"/>
                      <a:gd name="T39" fmla="*/ 2147483647 h 190"/>
                      <a:gd name="T40" fmla="*/ 2147483647 w 84"/>
                      <a:gd name="T41" fmla="*/ 2147483647 h 190"/>
                      <a:gd name="T42" fmla="*/ 2147483647 w 84"/>
                      <a:gd name="T43" fmla="*/ 2147483647 h 190"/>
                      <a:gd name="T44" fmla="*/ 2147483647 w 84"/>
                      <a:gd name="T45" fmla="*/ 2147483647 h 190"/>
                      <a:gd name="T46" fmla="*/ 2147483647 w 84"/>
                      <a:gd name="T47" fmla="*/ 2147483647 h 190"/>
                      <a:gd name="T48" fmla="*/ 2147483647 w 84"/>
                      <a:gd name="T49" fmla="*/ 2147483647 h 190"/>
                      <a:gd name="T50" fmla="*/ 2147483647 w 84"/>
                      <a:gd name="T51" fmla="*/ 2147483647 h 190"/>
                      <a:gd name="T52" fmla="*/ 2147483647 w 84"/>
                      <a:gd name="T53" fmla="*/ 2147483647 h 190"/>
                      <a:gd name="T54" fmla="*/ 2147483647 w 84"/>
                      <a:gd name="T55" fmla="*/ 2147483647 h 190"/>
                      <a:gd name="T56" fmla="*/ 2147483647 w 84"/>
                      <a:gd name="T57" fmla="*/ 2147483647 h 190"/>
                      <a:gd name="T58" fmla="*/ 2147483647 w 84"/>
                      <a:gd name="T59" fmla="*/ 0 h 190"/>
                      <a:gd name="T60" fmla="*/ 2147483647 w 84"/>
                      <a:gd name="T61" fmla="*/ 2147483647 h 190"/>
                      <a:gd name="T62" fmla="*/ 2147483647 w 84"/>
                      <a:gd name="T63" fmla="*/ 2147483647 h 190"/>
                      <a:gd name="T64" fmla="*/ 2147483647 w 84"/>
                      <a:gd name="T65" fmla="*/ 2147483647 h 190"/>
                      <a:gd name="T66" fmla="*/ 2147483647 w 84"/>
                      <a:gd name="T67" fmla="*/ 2147483647 h 190"/>
                      <a:gd name="T68" fmla="*/ 2147483647 w 84"/>
                      <a:gd name="T69" fmla="*/ 2147483647 h 190"/>
                      <a:gd name="T70" fmla="*/ 2147483647 w 84"/>
                      <a:gd name="T71" fmla="*/ 2147483647 h 190"/>
                      <a:gd name="T72" fmla="*/ 2147483647 w 84"/>
                      <a:gd name="T73" fmla="*/ 2147483647 h 190"/>
                      <a:gd name="T74" fmla="*/ 2147483647 w 84"/>
                      <a:gd name="T75" fmla="*/ 2147483647 h 190"/>
                      <a:gd name="T76" fmla="*/ 2147483647 w 84"/>
                      <a:gd name="T77" fmla="*/ 2147483647 h 190"/>
                      <a:gd name="T78" fmla="*/ 2147483647 w 84"/>
                      <a:gd name="T79" fmla="*/ 2147483647 h 190"/>
                      <a:gd name="T80" fmla="*/ 2147483647 w 84"/>
                      <a:gd name="T81" fmla="*/ 2147483647 h 190"/>
                      <a:gd name="T82" fmla="*/ 2147483647 w 84"/>
                      <a:gd name="T83" fmla="*/ 2147483647 h 190"/>
                      <a:gd name="T84" fmla="*/ 2147483647 w 84"/>
                      <a:gd name="T85" fmla="*/ 2147483647 h 190"/>
                      <a:gd name="T86" fmla="*/ 2147483647 w 84"/>
                      <a:gd name="T87" fmla="*/ 2147483647 h 190"/>
                      <a:gd name="T88" fmla="*/ 2147483647 w 84"/>
                      <a:gd name="T89" fmla="*/ 2147483647 h 190"/>
                      <a:gd name="T90" fmla="*/ 2147483647 w 84"/>
                      <a:gd name="T91" fmla="*/ 2147483647 h 190"/>
                      <a:gd name="T92" fmla="*/ 2147483647 w 84"/>
                      <a:gd name="T93" fmla="*/ 2147483647 h 190"/>
                      <a:gd name="T94" fmla="*/ 2147483647 w 84"/>
                      <a:gd name="T95" fmla="*/ 2147483647 h 190"/>
                      <a:gd name="T96" fmla="*/ 2147483647 w 84"/>
                      <a:gd name="T97" fmla="*/ 2147483647 h 190"/>
                      <a:gd name="T98" fmla="*/ 2147483647 w 84"/>
                      <a:gd name="T99" fmla="*/ 2147483647 h 190"/>
                      <a:gd name="T100" fmla="*/ 2147483647 w 84"/>
                      <a:gd name="T101" fmla="*/ 2147483647 h 190"/>
                      <a:gd name="T102" fmla="*/ 2147483647 w 84"/>
                      <a:gd name="T103" fmla="*/ 2147483647 h 190"/>
                      <a:gd name="T104" fmla="*/ 2147483647 w 84"/>
                      <a:gd name="T105" fmla="*/ 2147483647 h 190"/>
                      <a:gd name="T106" fmla="*/ 2147483647 w 84"/>
                      <a:gd name="T107" fmla="*/ 2147483647 h 190"/>
                      <a:gd name="T108" fmla="*/ 2147483647 w 84"/>
                      <a:gd name="T109" fmla="*/ 2147483647 h 190"/>
                      <a:gd name="T110" fmla="*/ 2147483647 w 84"/>
                      <a:gd name="T111" fmla="*/ 2147483647 h 190"/>
                      <a:gd name="T112" fmla="*/ 2147483647 w 84"/>
                      <a:gd name="T113" fmla="*/ 2147483647 h 190"/>
                      <a:gd name="T114" fmla="*/ 2147483647 w 84"/>
                      <a:gd name="T115" fmla="*/ 2147483647 h 190"/>
                      <a:gd name="T116" fmla="*/ 2147483647 w 84"/>
                      <a:gd name="T117" fmla="*/ 2147483647 h 190"/>
                      <a:gd name="T118" fmla="*/ 2147483647 w 84"/>
                      <a:gd name="T119" fmla="*/ 2147483647 h 190"/>
                      <a:gd name="T120" fmla="*/ 2147483647 w 84"/>
                      <a:gd name="T121" fmla="*/ 2147483647 h 190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4"/>
                      <a:gd name="T184" fmla="*/ 0 h 190"/>
                      <a:gd name="T185" fmla="*/ 84 w 84"/>
                      <a:gd name="T186" fmla="*/ 190 h 190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4" h="190">
                        <a:moveTo>
                          <a:pt x="0" y="188"/>
                        </a:moveTo>
                        <a:lnTo>
                          <a:pt x="9" y="186"/>
                        </a:lnTo>
                        <a:lnTo>
                          <a:pt x="9" y="187"/>
                        </a:lnTo>
                        <a:lnTo>
                          <a:pt x="9" y="186"/>
                        </a:lnTo>
                        <a:lnTo>
                          <a:pt x="10" y="186"/>
                        </a:lnTo>
                        <a:lnTo>
                          <a:pt x="18" y="185"/>
                        </a:lnTo>
                        <a:lnTo>
                          <a:pt x="18" y="187"/>
                        </a:lnTo>
                        <a:lnTo>
                          <a:pt x="10" y="187"/>
                        </a:lnTo>
                        <a:lnTo>
                          <a:pt x="5" y="188"/>
                        </a:lnTo>
                        <a:lnTo>
                          <a:pt x="1" y="190"/>
                        </a:lnTo>
                        <a:lnTo>
                          <a:pt x="0" y="188"/>
                        </a:lnTo>
                        <a:moveTo>
                          <a:pt x="5" y="188"/>
                        </a:moveTo>
                        <a:lnTo>
                          <a:pt x="5" y="187"/>
                        </a:lnTo>
                        <a:lnTo>
                          <a:pt x="5" y="188"/>
                        </a:lnTo>
                        <a:moveTo>
                          <a:pt x="57" y="10"/>
                        </a:moveTo>
                        <a:lnTo>
                          <a:pt x="63" y="6"/>
                        </a:lnTo>
                        <a:lnTo>
                          <a:pt x="73" y="3"/>
                        </a:lnTo>
                        <a:lnTo>
                          <a:pt x="81" y="1"/>
                        </a:lnTo>
                        <a:lnTo>
                          <a:pt x="84" y="0"/>
                        </a:lnTo>
                        <a:lnTo>
                          <a:pt x="83" y="2"/>
                        </a:lnTo>
                        <a:lnTo>
                          <a:pt x="82" y="1"/>
                        </a:lnTo>
                        <a:lnTo>
                          <a:pt x="83" y="2"/>
                        </a:lnTo>
                        <a:lnTo>
                          <a:pt x="82" y="2"/>
                        </a:lnTo>
                        <a:lnTo>
                          <a:pt x="81" y="3"/>
                        </a:lnTo>
                        <a:lnTo>
                          <a:pt x="74" y="4"/>
                        </a:lnTo>
                        <a:lnTo>
                          <a:pt x="74" y="3"/>
                        </a:lnTo>
                        <a:lnTo>
                          <a:pt x="74" y="4"/>
                        </a:lnTo>
                        <a:lnTo>
                          <a:pt x="73" y="5"/>
                        </a:lnTo>
                        <a:lnTo>
                          <a:pt x="73" y="4"/>
                        </a:lnTo>
                        <a:lnTo>
                          <a:pt x="73" y="5"/>
                        </a:lnTo>
                        <a:lnTo>
                          <a:pt x="68" y="5"/>
                        </a:lnTo>
                        <a:lnTo>
                          <a:pt x="63" y="7"/>
                        </a:lnTo>
                        <a:lnTo>
                          <a:pt x="63" y="6"/>
                        </a:lnTo>
                        <a:lnTo>
                          <a:pt x="63" y="7"/>
                        </a:lnTo>
                        <a:lnTo>
                          <a:pt x="62" y="7"/>
                        </a:lnTo>
                        <a:lnTo>
                          <a:pt x="58" y="11"/>
                        </a:lnTo>
                        <a:lnTo>
                          <a:pt x="58" y="12"/>
                        </a:lnTo>
                        <a:lnTo>
                          <a:pt x="57" y="10"/>
                        </a:lnTo>
                        <a:moveTo>
                          <a:pt x="81" y="3"/>
                        </a:moveTo>
                        <a:lnTo>
                          <a:pt x="81" y="3"/>
                        </a:lnTo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 rot="18803488">
                    <a:off x="2762977" y="2315247"/>
                    <a:ext cx="1400327" cy="1666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32" name="Forme libre 44"/>
                  <p:cNvSpPr/>
                  <p:nvPr/>
                </p:nvSpPr>
                <p:spPr>
                  <a:xfrm>
                    <a:off x="2571759" y="2838666"/>
                    <a:ext cx="654050" cy="678489"/>
                  </a:xfrm>
                  <a:custGeom>
                    <a:avLst/>
                    <a:gdLst>
                      <a:gd name="connsiteX0" fmla="*/ 530038 w 624167"/>
                      <a:gd name="connsiteY0" fmla="*/ 89647 h 488576"/>
                      <a:gd name="connsiteX1" fmla="*/ 462803 w 624167"/>
                      <a:gd name="connsiteY1" fmla="*/ 35858 h 488576"/>
                      <a:gd name="connsiteX2" fmla="*/ 435908 w 624167"/>
                      <a:gd name="connsiteY2" fmla="*/ 22411 h 488576"/>
                      <a:gd name="connsiteX3" fmla="*/ 415738 w 624167"/>
                      <a:gd name="connsiteY3" fmla="*/ 56029 h 488576"/>
                      <a:gd name="connsiteX4" fmla="*/ 409014 w 624167"/>
                      <a:gd name="connsiteY4" fmla="*/ 82923 h 488576"/>
                      <a:gd name="connsiteX5" fmla="*/ 382120 w 624167"/>
                      <a:gd name="connsiteY5" fmla="*/ 103094 h 488576"/>
                      <a:gd name="connsiteX6" fmla="*/ 328332 w 624167"/>
                      <a:gd name="connsiteY6" fmla="*/ 89647 h 488576"/>
                      <a:gd name="connsiteX7" fmla="*/ 314885 w 624167"/>
                      <a:gd name="connsiteY7" fmla="*/ 62753 h 488576"/>
                      <a:gd name="connsiteX8" fmla="*/ 294714 w 624167"/>
                      <a:gd name="connsiteY8" fmla="*/ 22411 h 488576"/>
                      <a:gd name="connsiteX9" fmla="*/ 281267 w 624167"/>
                      <a:gd name="connsiteY9" fmla="*/ 8964 h 488576"/>
                      <a:gd name="connsiteX10" fmla="*/ 234203 w 624167"/>
                      <a:gd name="connsiteY10" fmla="*/ 2241 h 488576"/>
                      <a:gd name="connsiteX11" fmla="*/ 187138 w 624167"/>
                      <a:gd name="connsiteY11" fmla="*/ 22411 h 488576"/>
                      <a:gd name="connsiteX12" fmla="*/ 146797 w 624167"/>
                      <a:gd name="connsiteY12" fmla="*/ 69476 h 488576"/>
                      <a:gd name="connsiteX13" fmla="*/ 133350 w 624167"/>
                      <a:gd name="connsiteY13" fmla="*/ 109817 h 488576"/>
                      <a:gd name="connsiteX14" fmla="*/ 126626 w 624167"/>
                      <a:gd name="connsiteY14" fmla="*/ 163606 h 488576"/>
                      <a:gd name="connsiteX15" fmla="*/ 93008 w 624167"/>
                      <a:gd name="connsiteY15" fmla="*/ 197223 h 488576"/>
                      <a:gd name="connsiteX16" fmla="*/ 45944 w 624167"/>
                      <a:gd name="connsiteY16" fmla="*/ 203947 h 488576"/>
                      <a:gd name="connsiteX17" fmla="*/ 5603 w 624167"/>
                      <a:gd name="connsiteY17" fmla="*/ 251011 h 488576"/>
                      <a:gd name="connsiteX18" fmla="*/ 12326 w 624167"/>
                      <a:gd name="connsiteY18" fmla="*/ 277906 h 488576"/>
                      <a:gd name="connsiteX19" fmla="*/ 79561 w 624167"/>
                      <a:gd name="connsiteY19" fmla="*/ 277906 h 488576"/>
                      <a:gd name="connsiteX20" fmla="*/ 146797 w 624167"/>
                      <a:gd name="connsiteY20" fmla="*/ 271182 h 488576"/>
                      <a:gd name="connsiteX21" fmla="*/ 133350 w 624167"/>
                      <a:gd name="connsiteY21" fmla="*/ 324970 h 488576"/>
                      <a:gd name="connsiteX22" fmla="*/ 146797 w 624167"/>
                      <a:gd name="connsiteY22" fmla="*/ 351864 h 488576"/>
                      <a:gd name="connsiteX23" fmla="*/ 200585 w 624167"/>
                      <a:gd name="connsiteY23" fmla="*/ 365311 h 488576"/>
                      <a:gd name="connsiteX24" fmla="*/ 234203 w 624167"/>
                      <a:gd name="connsiteY24" fmla="*/ 378758 h 488576"/>
                      <a:gd name="connsiteX25" fmla="*/ 254373 w 624167"/>
                      <a:gd name="connsiteY25" fmla="*/ 398929 h 488576"/>
                      <a:gd name="connsiteX26" fmla="*/ 220755 w 624167"/>
                      <a:gd name="connsiteY26" fmla="*/ 445994 h 488576"/>
                      <a:gd name="connsiteX27" fmla="*/ 240926 w 624167"/>
                      <a:gd name="connsiteY27" fmla="*/ 486335 h 488576"/>
                      <a:gd name="connsiteX28" fmla="*/ 308161 w 624167"/>
                      <a:gd name="connsiteY28" fmla="*/ 459441 h 488576"/>
                      <a:gd name="connsiteX29" fmla="*/ 335055 w 624167"/>
                      <a:gd name="connsiteY29" fmla="*/ 432547 h 488576"/>
                      <a:gd name="connsiteX30" fmla="*/ 361950 w 624167"/>
                      <a:gd name="connsiteY30" fmla="*/ 365311 h 488576"/>
                      <a:gd name="connsiteX31" fmla="*/ 382120 w 624167"/>
                      <a:gd name="connsiteY31" fmla="*/ 331694 h 488576"/>
                      <a:gd name="connsiteX32" fmla="*/ 415738 w 624167"/>
                      <a:gd name="connsiteY32" fmla="*/ 298076 h 488576"/>
                      <a:gd name="connsiteX33" fmla="*/ 442632 w 624167"/>
                      <a:gd name="connsiteY33" fmla="*/ 277906 h 488576"/>
                      <a:gd name="connsiteX34" fmla="*/ 503144 w 624167"/>
                      <a:gd name="connsiteY34" fmla="*/ 251011 h 488576"/>
                      <a:gd name="connsiteX35" fmla="*/ 563655 w 624167"/>
                      <a:gd name="connsiteY35" fmla="*/ 237564 h 488576"/>
                      <a:gd name="connsiteX36" fmla="*/ 597273 w 624167"/>
                      <a:gd name="connsiteY36" fmla="*/ 203947 h 488576"/>
                      <a:gd name="connsiteX37" fmla="*/ 624167 w 624167"/>
                      <a:gd name="connsiteY37" fmla="*/ 156882 h 488576"/>
                      <a:gd name="connsiteX38" fmla="*/ 597273 w 624167"/>
                      <a:gd name="connsiteY38" fmla="*/ 123264 h 488576"/>
                      <a:gd name="connsiteX39" fmla="*/ 530038 w 624167"/>
                      <a:gd name="connsiteY39" fmla="*/ 89647 h 488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624167" h="488576">
                        <a:moveTo>
                          <a:pt x="530038" y="89647"/>
                        </a:moveTo>
                        <a:cubicBezTo>
                          <a:pt x="507627" y="75079"/>
                          <a:pt x="478491" y="47064"/>
                          <a:pt x="462803" y="35858"/>
                        </a:cubicBezTo>
                        <a:cubicBezTo>
                          <a:pt x="447115" y="24652"/>
                          <a:pt x="443752" y="19049"/>
                          <a:pt x="435908" y="22411"/>
                        </a:cubicBezTo>
                        <a:cubicBezTo>
                          <a:pt x="428064" y="25773"/>
                          <a:pt x="420220" y="45944"/>
                          <a:pt x="415738" y="56029"/>
                        </a:cubicBezTo>
                        <a:cubicBezTo>
                          <a:pt x="411256" y="66114"/>
                          <a:pt x="414617" y="75079"/>
                          <a:pt x="409014" y="82923"/>
                        </a:cubicBezTo>
                        <a:cubicBezTo>
                          <a:pt x="403411" y="90767"/>
                          <a:pt x="395567" y="101973"/>
                          <a:pt x="382120" y="103094"/>
                        </a:cubicBezTo>
                        <a:cubicBezTo>
                          <a:pt x="368673" y="104215"/>
                          <a:pt x="339538" y="96371"/>
                          <a:pt x="328332" y="89647"/>
                        </a:cubicBezTo>
                        <a:cubicBezTo>
                          <a:pt x="317126" y="82924"/>
                          <a:pt x="314885" y="62753"/>
                          <a:pt x="314885" y="62753"/>
                        </a:cubicBezTo>
                        <a:cubicBezTo>
                          <a:pt x="309282" y="51547"/>
                          <a:pt x="300317" y="31376"/>
                          <a:pt x="294714" y="22411"/>
                        </a:cubicBezTo>
                        <a:cubicBezTo>
                          <a:pt x="289111" y="13446"/>
                          <a:pt x="291352" y="12326"/>
                          <a:pt x="281267" y="8964"/>
                        </a:cubicBezTo>
                        <a:cubicBezTo>
                          <a:pt x="271182" y="5602"/>
                          <a:pt x="249891" y="0"/>
                          <a:pt x="234203" y="2241"/>
                        </a:cubicBezTo>
                        <a:cubicBezTo>
                          <a:pt x="218515" y="4482"/>
                          <a:pt x="201706" y="11205"/>
                          <a:pt x="187138" y="22411"/>
                        </a:cubicBezTo>
                        <a:cubicBezTo>
                          <a:pt x="172570" y="33617"/>
                          <a:pt x="155762" y="54908"/>
                          <a:pt x="146797" y="69476"/>
                        </a:cubicBezTo>
                        <a:cubicBezTo>
                          <a:pt x="137832" y="84044"/>
                          <a:pt x="136712" y="94129"/>
                          <a:pt x="133350" y="109817"/>
                        </a:cubicBezTo>
                        <a:cubicBezTo>
                          <a:pt x="129988" y="125505"/>
                          <a:pt x="133350" y="149038"/>
                          <a:pt x="126626" y="163606"/>
                        </a:cubicBezTo>
                        <a:cubicBezTo>
                          <a:pt x="119902" y="178174"/>
                          <a:pt x="106455" y="190500"/>
                          <a:pt x="93008" y="197223"/>
                        </a:cubicBezTo>
                        <a:cubicBezTo>
                          <a:pt x="79561" y="203946"/>
                          <a:pt x="60511" y="194982"/>
                          <a:pt x="45944" y="203947"/>
                        </a:cubicBezTo>
                        <a:cubicBezTo>
                          <a:pt x="31377" y="212912"/>
                          <a:pt x="11206" y="238685"/>
                          <a:pt x="5603" y="251011"/>
                        </a:cubicBezTo>
                        <a:cubicBezTo>
                          <a:pt x="0" y="263337"/>
                          <a:pt x="0" y="273424"/>
                          <a:pt x="12326" y="277906"/>
                        </a:cubicBezTo>
                        <a:cubicBezTo>
                          <a:pt x="24652" y="282388"/>
                          <a:pt x="57149" y="279027"/>
                          <a:pt x="79561" y="277906"/>
                        </a:cubicBezTo>
                        <a:cubicBezTo>
                          <a:pt x="101973" y="276785"/>
                          <a:pt x="137832" y="263338"/>
                          <a:pt x="146797" y="271182"/>
                        </a:cubicBezTo>
                        <a:cubicBezTo>
                          <a:pt x="155762" y="279026"/>
                          <a:pt x="133350" y="311523"/>
                          <a:pt x="133350" y="324970"/>
                        </a:cubicBezTo>
                        <a:cubicBezTo>
                          <a:pt x="133350" y="338417"/>
                          <a:pt x="135591" y="345141"/>
                          <a:pt x="146797" y="351864"/>
                        </a:cubicBezTo>
                        <a:cubicBezTo>
                          <a:pt x="158003" y="358588"/>
                          <a:pt x="186017" y="360829"/>
                          <a:pt x="200585" y="365311"/>
                        </a:cubicBezTo>
                        <a:cubicBezTo>
                          <a:pt x="215153" y="369793"/>
                          <a:pt x="225238" y="373155"/>
                          <a:pt x="234203" y="378758"/>
                        </a:cubicBezTo>
                        <a:cubicBezTo>
                          <a:pt x="243168" y="384361"/>
                          <a:pt x="256614" y="387723"/>
                          <a:pt x="254373" y="398929"/>
                        </a:cubicBezTo>
                        <a:cubicBezTo>
                          <a:pt x="252132" y="410135"/>
                          <a:pt x="222996" y="431426"/>
                          <a:pt x="220755" y="445994"/>
                        </a:cubicBezTo>
                        <a:cubicBezTo>
                          <a:pt x="218514" y="460562"/>
                          <a:pt x="226358" y="484094"/>
                          <a:pt x="240926" y="486335"/>
                        </a:cubicBezTo>
                        <a:cubicBezTo>
                          <a:pt x="255494" y="488576"/>
                          <a:pt x="292473" y="468406"/>
                          <a:pt x="308161" y="459441"/>
                        </a:cubicBezTo>
                        <a:cubicBezTo>
                          <a:pt x="323849" y="450476"/>
                          <a:pt x="326090" y="448235"/>
                          <a:pt x="335055" y="432547"/>
                        </a:cubicBezTo>
                        <a:cubicBezTo>
                          <a:pt x="344020" y="416859"/>
                          <a:pt x="354106" y="382120"/>
                          <a:pt x="361950" y="365311"/>
                        </a:cubicBezTo>
                        <a:cubicBezTo>
                          <a:pt x="369794" y="348502"/>
                          <a:pt x="373155" y="342900"/>
                          <a:pt x="382120" y="331694"/>
                        </a:cubicBezTo>
                        <a:cubicBezTo>
                          <a:pt x="391085" y="320488"/>
                          <a:pt x="405653" y="307041"/>
                          <a:pt x="415738" y="298076"/>
                        </a:cubicBezTo>
                        <a:cubicBezTo>
                          <a:pt x="425823" y="289111"/>
                          <a:pt x="428064" y="285750"/>
                          <a:pt x="442632" y="277906"/>
                        </a:cubicBezTo>
                        <a:cubicBezTo>
                          <a:pt x="457200" y="270062"/>
                          <a:pt x="482973" y="257735"/>
                          <a:pt x="503144" y="251011"/>
                        </a:cubicBezTo>
                        <a:cubicBezTo>
                          <a:pt x="523315" y="244287"/>
                          <a:pt x="547967" y="245408"/>
                          <a:pt x="563655" y="237564"/>
                        </a:cubicBezTo>
                        <a:cubicBezTo>
                          <a:pt x="579343" y="229720"/>
                          <a:pt x="587188" y="217394"/>
                          <a:pt x="597273" y="203947"/>
                        </a:cubicBezTo>
                        <a:cubicBezTo>
                          <a:pt x="607358" y="190500"/>
                          <a:pt x="624167" y="170329"/>
                          <a:pt x="624167" y="156882"/>
                        </a:cubicBezTo>
                        <a:cubicBezTo>
                          <a:pt x="624167" y="143435"/>
                          <a:pt x="608479" y="131108"/>
                          <a:pt x="597273" y="123264"/>
                        </a:cubicBezTo>
                        <a:cubicBezTo>
                          <a:pt x="586067" y="115420"/>
                          <a:pt x="552449" y="104215"/>
                          <a:pt x="530038" y="89647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34" name="Freeform 24"/>
                  <p:cNvSpPr>
                    <a:spLocks noEditPoints="1"/>
                  </p:cNvSpPr>
                  <p:nvPr/>
                </p:nvSpPr>
                <p:spPr bwMode="auto">
                  <a:xfrm>
                    <a:off x="5391921" y="2110091"/>
                    <a:ext cx="138667" cy="358091"/>
                  </a:xfrm>
                  <a:custGeom>
                    <a:avLst/>
                    <a:gdLst>
                      <a:gd name="T0" fmla="*/ 0 w 84"/>
                      <a:gd name="T1" fmla="*/ 2147483647 h 190"/>
                      <a:gd name="T2" fmla="*/ 2147483647 w 84"/>
                      <a:gd name="T3" fmla="*/ 2147483647 h 190"/>
                      <a:gd name="T4" fmla="*/ 2147483647 w 84"/>
                      <a:gd name="T5" fmla="*/ 2147483647 h 190"/>
                      <a:gd name="T6" fmla="*/ 2147483647 w 84"/>
                      <a:gd name="T7" fmla="*/ 2147483647 h 190"/>
                      <a:gd name="T8" fmla="*/ 2147483647 w 84"/>
                      <a:gd name="T9" fmla="*/ 2147483647 h 190"/>
                      <a:gd name="T10" fmla="*/ 2147483647 w 84"/>
                      <a:gd name="T11" fmla="*/ 2147483647 h 190"/>
                      <a:gd name="T12" fmla="*/ 2147483647 w 84"/>
                      <a:gd name="T13" fmla="*/ 2147483647 h 190"/>
                      <a:gd name="T14" fmla="*/ 2147483647 w 84"/>
                      <a:gd name="T15" fmla="*/ 2147483647 h 190"/>
                      <a:gd name="T16" fmla="*/ 2147483647 w 84"/>
                      <a:gd name="T17" fmla="*/ 2147483647 h 190"/>
                      <a:gd name="T18" fmla="*/ 2147483647 w 84"/>
                      <a:gd name="T19" fmla="*/ 2147483647 h 190"/>
                      <a:gd name="T20" fmla="*/ 2147483647 w 84"/>
                      <a:gd name="T21" fmla="*/ 2147483647 h 190"/>
                      <a:gd name="T22" fmla="*/ 2147483647 w 84"/>
                      <a:gd name="T23" fmla="*/ 2147483647 h 190"/>
                      <a:gd name="T24" fmla="*/ 2147483647 w 84"/>
                      <a:gd name="T25" fmla="*/ 2147483647 h 190"/>
                      <a:gd name="T26" fmla="*/ 2147483647 w 84"/>
                      <a:gd name="T27" fmla="*/ 2147483647 h 190"/>
                      <a:gd name="T28" fmla="*/ 2147483647 w 84"/>
                      <a:gd name="T29" fmla="*/ 2147483647 h 190"/>
                      <a:gd name="T30" fmla="*/ 2147483647 w 84"/>
                      <a:gd name="T31" fmla="*/ 2147483647 h 190"/>
                      <a:gd name="T32" fmla="*/ 2147483647 w 84"/>
                      <a:gd name="T33" fmla="*/ 2147483647 h 190"/>
                      <a:gd name="T34" fmla="*/ 0 w 84"/>
                      <a:gd name="T35" fmla="*/ 2147483647 h 190"/>
                      <a:gd name="T36" fmla="*/ 2147483647 w 84"/>
                      <a:gd name="T37" fmla="*/ 2147483647 h 190"/>
                      <a:gd name="T38" fmla="*/ 2147483647 w 84"/>
                      <a:gd name="T39" fmla="*/ 2147483647 h 190"/>
                      <a:gd name="T40" fmla="*/ 2147483647 w 84"/>
                      <a:gd name="T41" fmla="*/ 2147483647 h 190"/>
                      <a:gd name="T42" fmla="*/ 2147483647 w 84"/>
                      <a:gd name="T43" fmla="*/ 2147483647 h 190"/>
                      <a:gd name="T44" fmla="*/ 2147483647 w 84"/>
                      <a:gd name="T45" fmla="*/ 2147483647 h 190"/>
                      <a:gd name="T46" fmla="*/ 2147483647 w 84"/>
                      <a:gd name="T47" fmla="*/ 2147483647 h 190"/>
                      <a:gd name="T48" fmla="*/ 2147483647 w 84"/>
                      <a:gd name="T49" fmla="*/ 2147483647 h 190"/>
                      <a:gd name="T50" fmla="*/ 2147483647 w 84"/>
                      <a:gd name="T51" fmla="*/ 2147483647 h 190"/>
                      <a:gd name="T52" fmla="*/ 2147483647 w 84"/>
                      <a:gd name="T53" fmla="*/ 2147483647 h 190"/>
                      <a:gd name="T54" fmla="*/ 2147483647 w 84"/>
                      <a:gd name="T55" fmla="*/ 2147483647 h 190"/>
                      <a:gd name="T56" fmla="*/ 2147483647 w 84"/>
                      <a:gd name="T57" fmla="*/ 2147483647 h 190"/>
                      <a:gd name="T58" fmla="*/ 2147483647 w 84"/>
                      <a:gd name="T59" fmla="*/ 0 h 190"/>
                      <a:gd name="T60" fmla="*/ 2147483647 w 84"/>
                      <a:gd name="T61" fmla="*/ 2147483647 h 190"/>
                      <a:gd name="T62" fmla="*/ 2147483647 w 84"/>
                      <a:gd name="T63" fmla="*/ 2147483647 h 190"/>
                      <a:gd name="T64" fmla="*/ 2147483647 w 84"/>
                      <a:gd name="T65" fmla="*/ 2147483647 h 190"/>
                      <a:gd name="T66" fmla="*/ 2147483647 w 84"/>
                      <a:gd name="T67" fmla="*/ 2147483647 h 190"/>
                      <a:gd name="T68" fmla="*/ 2147483647 w 84"/>
                      <a:gd name="T69" fmla="*/ 2147483647 h 190"/>
                      <a:gd name="T70" fmla="*/ 2147483647 w 84"/>
                      <a:gd name="T71" fmla="*/ 2147483647 h 190"/>
                      <a:gd name="T72" fmla="*/ 2147483647 w 84"/>
                      <a:gd name="T73" fmla="*/ 2147483647 h 190"/>
                      <a:gd name="T74" fmla="*/ 2147483647 w 84"/>
                      <a:gd name="T75" fmla="*/ 2147483647 h 190"/>
                      <a:gd name="T76" fmla="*/ 2147483647 w 84"/>
                      <a:gd name="T77" fmla="*/ 2147483647 h 190"/>
                      <a:gd name="T78" fmla="*/ 2147483647 w 84"/>
                      <a:gd name="T79" fmla="*/ 2147483647 h 190"/>
                      <a:gd name="T80" fmla="*/ 2147483647 w 84"/>
                      <a:gd name="T81" fmla="*/ 2147483647 h 190"/>
                      <a:gd name="T82" fmla="*/ 2147483647 w 84"/>
                      <a:gd name="T83" fmla="*/ 2147483647 h 190"/>
                      <a:gd name="T84" fmla="*/ 2147483647 w 84"/>
                      <a:gd name="T85" fmla="*/ 2147483647 h 190"/>
                      <a:gd name="T86" fmla="*/ 2147483647 w 84"/>
                      <a:gd name="T87" fmla="*/ 2147483647 h 190"/>
                      <a:gd name="T88" fmla="*/ 2147483647 w 84"/>
                      <a:gd name="T89" fmla="*/ 2147483647 h 190"/>
                      <a:gd name="T90" fmla="*/ 2147483647 w 84"/>
                      <a:gd name="T91" fmla="*/ 2147483647 h 190"/>
                      <a:gd name="T92" fmla="*/ 2147483647 w 84"/>
                      <a:gd name="T93" fmla="*/ 2147483647 h 190"/>
                      <a:gd name="T94" fmla="*/ 2147483647 w 84"/>
                      <a:gd name="T95" fmla="*/ 2147483647 h 190"/>
                      <a:gd name="T96" fmla="*/ 2147483647 w 84"/>
                      <a:gd name="T97" fmla="*/ 2147483647 h 190"/>
                      <a:gd name="T98" fmla="*/ 2147483647 w 84"/>
                      <a:gd name="T99" fmla="*/ 2147483647 h 190"/>
                      <a:gd name="T100" fmla="*/ 2147483647 w 84"/>
                      <a:gd name="T101" fmla="*/ 2147483647 h 190"/>
                      <a:gd name="T102" fmla="*/ 2147483647 w 84"/>
                      <a:gd name="T103" fmla="*/ 2147483647 h 190"/>
                      <a:gd name="T104" fmla="*/ 2147483647 w 84"/>
                      <a:gd name="T105" fmla="*/ 2147483647 h 190"/>
                      <a:gd name="T106" fmla="*/ 2147483647 w 84"/>
                      <a:gd name="T107" fmla="*/ 2147483647 h 190"/>
                      <a:gd name="T108" fmla="*/ 2147483647 w 84"/>
                      <a:gd name="T109" fmla="*/ 2147483647 h 190"/>
                      <a:gd name="T110" fmla="*/ 2147483647 w 84"/>
                      <a:gd name="T111" fmla="*/ 2147483647 h 190"/>
                      <a:gd name="T112" fmla="*/ 2147483647 w 84"/>
                      <a:gd name="T113" fmla="*/ 2147483647 h 190"/>
                      <a:gd name="T114" fmla="*/ 2147483647 w 84"/>
                      <a:gd name="T115" fmla="*/ 2147483647 h 190"/>
                      <a:gd name="T116" fmla="*/ 2147483647 w 84"/>
                      <a:gd name="T117" fmla="*/ 2147483647 h 190"/>
                      <a:gd name="T118" fmla="*/ 2147483647 w 84"/>
                      <a:gd name="T119" fmla="*/ 2147483647 h 190"/>
                      <a:gd name="T120" fmla="*/ 2147483647 w 84"/>
                      <a:gd name="T121" fmla="*/ 2147483647 h 190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4"/>
                      <a:gd name="T184" fmla="*/ 0 h 190"/>
                      <a:gd name="T185" fmla="*/ 84 w 84"/>
                      <a:gd name="T186" fmla="*/ 190 h 190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4" h="190">
                        <a:moveTo>
                          <a:pt x="0" y="188"/>
                        </a:moveTo>
                        <a:lnTo>
                          <a:pt x="9" y="186"/>
                        </a:lnTo>
                        <a:lnTo>
                          <a:pt x="9" y="187"/>
                        </a:lnTo>
                        <a:lnTo>
                          <a:pt x="9" y="186"/>
                        </a:lnTo>
                        <a:lnTo>
                          <a:pt x="10" y="186"/>
                        </a:lnTo>
                        <a:lnTo>
                          <a:pt x="18" y="185"/>
                        </a:lnTo>
                        <a:lnTo>
                          <a:pt x="18" y="187"/>
                        </a:lnTo>
                        <a:lnTo>
                          <a:pt x="10" y="187"/>
                        </a:lnTo>
                        <a:lnTo>
                          <a:pt x="5" y="188"/>
                        </a:lnTo>
                        <a:lnTo>
                          <a:pt x="1" y="190"/>
                        </a:lnTo>
                        <a:lnTo>
                          <a:pt x="0" y="188"/>
                        </a:lnTo>
                        <a:close/>
                        <a:moveTo>
                          <a:pt x="5" y="188"/>
                        </a:moveTo>
                        <a:lnTo>
                          <a:pt x="5" y="187"/>
                        </a:lnTo>
                        <a:lnTo>
                          <a:pt x="5" y="188"/>
                        </a:lnTo>
                        <a:close/>
                        <a:moveTo>
                          <a:pt x="57" y="10"/>
                        </a:moveTo>
                        <a:lnTo>
                          <a:pt x="63" y="6"/>
                        </a:lnTo>
                        <a:lnTo>
                          <a:pt x="73" y="3"/>
                        </a:lnTo>
                        <a:lnTo>
                          <a:pt x="81" y="1"/>
                        </a:lnTo>
                        <a:lnTo>
                          <a:pt x="84" y="0"/>
                        </a:lnTo>
                        <a:lnTo>
                          <a:pt x="83" y="2"/>
                        </a:lnTo>
                        <a:lnTo>
                          <a:pt x="82" y="1"/>
                        </a:lnTo>
                        <a:lnTo>
                          <a:pt x="83" y="2"/>
                        </a:lnTo>
                        <a:lnTo>
                          <a:pt x="82" y="2"/>
                        </a:lnTo>
                        <a:lnTo>
                          <a:pt x="81" y="3"/>
                        </a:lnTo>
                        <a:lnTo>
                          <a:pt x="74" y="4"/>
                        </a:lnTo>
                        <a:lnTo>
                          <a:pt x="74" y="3"/>
                        </a:lnTo>
                        <a:lnTo>
                          <a:pt x="74" y="4"/>
                        </a:lnTo>
                        <a:lnTo>
                          <a:pt x="73" y="5"/>
                        </a:lnTo>
                        <a:lnTo>
                          <a:pt x="73" y="4"/>
                        </a:lnTo>
                        <a:lnTo>
                          <a:pt x="73" y="5"/>
                        </a:lnTo>
                        <a:lnTo>
                          <a:pt x="68" y="5"/>
                        </a:lnTo>
                        <a:lnTo>
                          <a:pt x="63" y="7"/>
                        </a:lnTo>
                        <a:lnTo>
                          <a:pt x="63" y="6"/>
                        </a:lnTo>
                        <a:lnTo>
                          <a:pt x="63" y="7"/>
                        </a:lnTo>
                        <a:lnTo>
                          <a:pt x="62" y="7"/>
                        </a:lnTo>
                        <a:lnTo>
                          <a:pt x="58" y="11"/>
                        </a:lnTo>
                        <a:lnTo>
                          <a:pt x="58" y="12"/>
                        </a:lnTo>
                        <a:lnTo>
                          <a:pt x="57" y="10"/>
                        </a:lnTo>
                        <a:close/>
                        <a:moveTo>
                          <a:pt x="81" y="3"/>
                        </a:moveTo>
                        <a:lnTo>
                          <a:pt x="81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35" name="Freeform 25"/>
                  <p:cNvSpPr>
                    <a:spLocks noEditPoints="1"/>
                  </p:cNvSpPr>
                  <p:nvPr/>
                </p:nvSpPr>
                <p:spPr bwMode="auto">
                  <a:xfrm>
                    <a:off x="5391921" y="2110091"/>
                    <a:ext cx="138667" cy="358091"/>
                  </a:xfrm>
                  <a:custGeom>
                    <a:avLst/>
                    <a:gdLst>
                      <a:gd name="T0" fmla="*/ 0 w 84"/>
                      <a:gd name="T1" fmla="*/ 2147483647 h 190"/>
                      <a:gd name="T2" fmla="*/ 2147483647 w 84"/>
                      <a:gd name="T3" fmla="*/ 2147483647 h 190"/>
                      <a:gd name="T4" fmla="*/ 2147483647 w 84"/>
                      <a:gd name="T5" fmla="*/ 2147483647 h 190"/>
                      <a:gd name="T6" fmla="*/ 2147483647 w 84"/>
                      <a:gd name="T7" fmla="*/ 2147483647 h 190"/>
                      <a:gd name="T8" fmla="*/ 2147483647 w 84"/>
                      <a:gd name="T9" fmla="*/ 2147483647 h 190"/>
                      <a:gd name="T10" fmla="*/ 2147483647 w 84"/>
                      <a:gd name="T11" fmla="*/ 2147483647 h 190"/>
                      <a:gd name="T12" fmla="*/ 2147483647 w 84"/>
                      <a:gd name="T13" fmla="*/ 2147483647 h 190"/>
                      <a:gd name="T14" fmla="*/ 2147483647 w 84"/>
                      <a:gd name="T15" fmla="*/ 2147483647 h 190"/>
                      <a:gd name="T16" fmla="*/ 2147483647 w 84"/>
                      <a:gd name="T17" fmla="*/ 2147483647 h 190"/>
                      <a:gd name="T18" fmla="*/ 2147483647 w 84"/>
                      <a:gd name="T19" fmla="*/ 2147483647 h 190"/>
                      <a:gd name="T20" fmla="*/ 2147483647 w 84"/>
                      <a:gd name="T21" fmla="*/ 2147483647 h 190"/>
                      <a:gd name="T22" fmla="*/ 2147483647 w 84"/>
                      <a:gd name="T23" fmla="*/ 2147483647 h 190"/>
                      <a:gd name="T24" fmla="*/ 2147483647 w 84"/>
                      <a:gd name="T25" fmla="*/ 2147483647 h 190"/>
                      <a:gd name="T26" fmla="*/ 2147483647 w 84"/>
                      <a:gd name="T27" fmla="*/ 2147483647 h 190"/>
                      <a:gd name="T28" fmla="*/ 2147483647 w 84"/>
                      <a:gd name="T29" fmla="*/ 2147483647 h 190"/>
                      <a:gd name="T30" fmla="*/ 2147483647 w 84"/>
                      <a:gd name="T31" fmla="*/ 2147483647 h 190"/>
                      <a:gd name="T32" fmla="*/ 2147483647 w 84"/>
                      <a:gd name="T33" fmla="*/ 2147483647 h 190"/>
                      <a:gd name="T34" fmla="*/ 0 w 84"/>
                      <a:gd name="T35" fmla="*/ 2147483647 h 190"/>
                      <a:gd name="T36" fmla="*/ 2147483647 w 84"/>
                      <a:gd name="T37" fmla="*/ 2147483647 h 190"/>
                      <a:gd name="T38" fmla="*/ 2147483647 w 84"/>
                      <a:gd name="T39" fmla="*/ 2147483647 h 190"/>
                      <a:gd name="T40" fmla="*/ 2147483647 w 84"/>
                      <a:gd name="T41" fmla="*/ 2147483647 h 190"/>
                      <a:gd name="T42" fmla="*/ 2147483647 w 84"/>
                      <a:gd name="T43" fmla="*/ 2147483647 h 190"/>
                      <a:gd name="T44" fmla="*/ 2147483647 w 84"/>
                      <a:gd name="T45" fmla="*/ 2147483647 h 190"/>
                      <a:gd name="T46" fmla="*/ 2147483647 w 84"/>
                      <a:gd name="T47" fmla="*/ 2147483647 h 190"/>
                      <a:gd name="T48" fmla="*/ 2147483647 w 84"/>
                      <a:gd name="T49" fmla="*/ 2147483647 h 190"/>
                      <a:gd name="T50" fmla="*/ 2147483647 w 84"/>
                      <a:gd name="T51" fmla="*/ 2147483647 h 190"/>
                      <a:gd name="T52" fmla="*/ 2147483647 w 84"/>
                      <a:gd name="T53" fmla="*/ 2147483647 h 190"/>
                      <a:gd name="T54" fmla="*/ 2147483647 w 84"/>
                      <a:gd name="T55" fmla="*/ 2147483647 h 190"/>
                      <a:gd name="T56" fmla="*/ 2147483647 w 84"/>
                      <a:gd name="T57" fmla="*/ 2147483647 h 190"/>
                      <a:gd name="T58" fmla="*/ 2147483647 w 84"/>
                      <a:gd name="T59" fmla="*/ 0 h 190"/>
                      <a:gd name="T60" fmla="*/ 2147483647 w 84"/>
                      <a:gd name="T61" fmla="*/ 2147483647 h 190"/>
                      <a:gd name="T62" fmla="*/ 2147483647 w 84"/>
                      <a:gd name="T63" fmla="*/ 2147483647 h 190"/>
                      <a:gd name="T64" fmla="*/ 2147483647 w 84"/>
                      <a:gd name="T65" fmla="*/ 2147483647 h 190"/>
                      <a:gd name="T66" fmla="*/ 2147483647 w 84"/>
                      <a:gd name="T67" fmla="*/ 2147483647 h 190"/>
                      <a:gd name="T68" fmla="*/ 2147483647 w 84"/>
                      <a:gd name="T69" fmla="*/ 2147483647 h 190"/>
                      <a:gd name="T70" fmla="*/ 2147483647 w 84"/>
                      <a:gd name="T71" fmla="*/ 2147483647 h 190"/>
                      <a:gd name="T72" fmla="*/ 2147483647 w 84"/>
                      <a:gd name="T73" fmla="*/ 2147483647 h 190"/>
                      <a:gd name="T74" fmla="*/ 2147483647 w 84"/>
                      <a:gd name="T75" fmla="*/ 2147483647 h 190"/>
                      <a:gd name="T76" fmla="*/ 2147483647 w 84"/>
                      <a:gd name="T77" fmla="*/ 2147483647 h 190"/>
                      <a:gd name="T78" fmla="*/ 2147483647 w 84"/>
                      <a:gd name="T79" fmla="*/ 2147483647 h 190"/>
                      <a:gd name="T80" fmla="*/ 2147483647 w 84"/>
                      <a:gd name="T81" fmla="*/ 2147483647 h 190"/>
                      <a:gd name="T82" fmla="*/ 2147483647 w 84"/>
                      <a:gd name="T83" fmla="*/ 2147483647 h 190"/>
                      <a:gd name="T84" fmla="*/ 2147483647 w 84"/>
                      <a:gd name="T85" fmla="*/ 2147483647 h 190"/>
                      <a:gd name="T86" fmla="*/ 2147483647 w 84"/>
                      <a:gd name="T87" fmla="*/ 2147483647 h 190"/>
                      <a:gd name="T88" fmla="*/ 2147483647 w 84"/>
                      <a:gd name="T89" fmla="*/ 2147483647 h 190"/>
                      <a:gd name="T90" fmla="*/ 2147483647 w 84"/>
                      <a:gd name="T91" fmla="*/ 2147483647 h 190"/>
                      <a:gd name="T92" fmla="*/ 2147483647 w 84"/>
                      <a:gd name="T93" fmla="*/ 2147483647 h 190"/>
                      <a:gd name="T94" fmla="*/ 2147483647 w 84"/>
                      <a:gd name="T95" fmla="*/ 2147483647 h 190"/>
                      <a:gd name="T96" fmla="*/ 2147483647 w 84"/>
                      <a:gd name="T97" fmla="*/ 2147483647 h 190"/>
                      <a:gd name="T98" fmla="*/ 2147483647 w 84"/>
                      <a:gd name="T99" fmla="*/ 2147483647 h 190"/>
                      <a:gd name="T100" fmla="*/ 2147483647 w 84"/>
                      <a:gd name="T101" fmla="*/ 2147483647 h 190"/>
                      <a:gd name="T102" fmla="*/ 2147483647 w 84"/>
                      <a:gd name="T103" fmla="*/ 2147483647 h 190"/>
                      <a:gd name="T104" fmla="*/ 2147483647 w 84"/>
                      <a:gd name="T105" fmla="*/ 2147483647 h 190"/>
                      <a:gd name="T106" fmla="*/ 2147483647 w 84"/>
                      <a:gd name="T107" fmla="*/ 2147483647 h 190"/>
                      <a:gd name="T108" fmla="*/ 2147483647 w 84"/>
                      <a:gd name="T109" fmla="*/ 2147483647 h 190"/>
                      <a:gd name="T110" fmla="*/ 2147483647 w 84"/>
                      <a:gd name="T111" fmla="*/ 2147483647 h 190"/>
                      <a:gd name="T112" fmla="*/ 2147483647 w 84"/>
                      <a:gd name="T113" fmla="*/ 2147483647 h 190"/>
                      <a:gd name="T114" fmla="*/ 2147483647 w 84"/>
                      <a:gd name="T115" fmla="*/ 2147483647 h 190"/>
                      <a:gd name="T116" fmla="*/ 2147483647 w 84"/>
                      <a:gd name="T117" fmla="*/ 2147483647 h 190"/>
                      <a:gd name="T118" fmla="*/ 2147483647 w 84"/>
                      <a:gd name="T119" fmla="*/ 2147483647 h 190"/>
                      <a:gd name="T120" fmla="*/ 2147483647 w 84"/>
                      <a:gd name="T121" fmla="*/ 2147483647 h 190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4"/>
                      <a:gd name="T184" fmla="*/ 0 h 190"/>
                      <a:gd name="T185" fmla="*/ 84 w 84"/>
                      <a:gd name="T186" fmla="*/ 190 h 190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4" h="190">
                        <a:moveTo>
                          <a:pt x="0" y="188"/>
                        </a:moveTo>
                        <a:lnTo>
                          <a:pt x="9" y="186"/>
                        </a:lnTo>
                        <a:lnTo>
                          <a:pt x="9" y="187"/>
                        </a:lnTo>
                        <a:lnTo>
                          <a:pt x="9" y="186"/>
                        </a:lnTo>
                        <a:lnTo>
                          <a:pt x="10" y="186"/>
                        </a:lnTo>
                        <a:lnTo>
                          <a:pt x="18" y="185"/>
                        </a:lnTo>
                        <a:lnTo>
                          <a:pt x="18" y="187"/>
                        </a:lnTo>
                        <a:lnTo>
                          <a:pt x="10" y="187"/>
                        </a:lnTo>
                        <a:lnTo>
                          <a:pt x="5" y="188"/>
                        </a:lnTo>
                        <a:lnTo>
                          <a:pt x="1" y="190"/>
                        </a:lnTo>
                        <a:lnTo>
                          <a:pt x="0" y="188"/>
                        </a:lnTo>
                        <a:moveTo>
                          <a:pt x="5" y="188"/>
                        </a:moveTo>
                        <a:lnTo>
                          <a:pt x="5" y="187"/>
                        </a:lnTo>
                        <a:lnTo>
                          <a:pt x="5" y="188"/>
                        </a:lnTo>
                        <a:moveTo>
                          <a:pt x="57" y="10"/>
                        </a:moveTo>
                        <a:lnTo>
                          <a:pt x="63" y="6"/>
                        </a:lnTo>
                        <a:lnTo>
                          <a:pt x="73" y="3"/>
                        </a:lnTo>
                        <a:lnTo>
                          <a:pt x="81" y="1"/>
                        </a:lnTo>
                        <a:lnTo>
                          <a:pt x="84" y="0"/>
                        </a:lnTo>
                        <a:lnTo>
                          <a:pt x="83" y="2"/>
                        </a:lnTo>
                        <a:lnTo>
                          <a:pt x="82" y="1"/>
                        </a:lnTo>
                        <a:lnTo>
                          <a:pt x="83" y="2"/>
                        </a:lnTo>
                        <a:lnTo>
                          <a:pt x="82" y="2"/>
                        </a:lnTo>
                        <a:lnTo>
                          <a:pt x="81" y="3"/>
                        </a:lnTo>
                        <a:lnTo>
                          <a:pt x="74" y="4"/>
                        </a:lnTo>
                        <a:lnTo>
                          <a:pt x="74" y="3"/>
                        </a:lnTo>
                        <a:lnTo>
                          <a:pt x="74" y="4"/>
                        </a:lnTo>
                        <a:lnTo>
                          <a:pt x="73" y="5"/>
                        </a:lnTo>
                        <a:lnTo>
                          <a:pt x="73" y="4"/>
                        </a:lnTo>
                        <a:lnTo>
                          <a:pt x="73" y="5"/>
                        </a:lnTo>
                        <a:lnTo>
                          <a:pt x="68" y="5"/>
                        </a:lnTo>
                        <a:lnTo>
                          <a:pt x="63" y="7"/>
                        </a:lnTo>
                        <a:lnTo>
                          <a:pt x="63" y="6"/>
                        </a:lnTo>
                        <a:lnTo>
                          <a:pt x="63" y="7"/>
                        </a:lnTo>
                        <a:lnTo>
                          <a:pt x="62" y="7"/>
                        </a:lnTo>
                        <a:lnTo>
                          <a:pt x="58" y="11"/>
                        </a:lnTo>
                        <a:lnTo>
                          <a:pt x="58" y="12"/>
                        </a:lnTo>
                        <a:lnTo>
                          <a:pt x="57" y="10"/>
                        </a:lnTo>
                        <a:moveTo>
                          <a:pt x="81" y="3"/>
                        </a:moveTo>
                        <a:lnTo>
                          <a:pt x="81" y="3"/>
                        </a:lnTo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grpSp>
                <p:nvGrpSpPr>
                  <p:cNvPr id="36" name="Groupe 32"/>
                  <p:cNvGrpSpPr>
                    <a:grpSpLocks/>
                  </p:cNvGrpSpPr>
                  <p:nvPr/>
                </p:nvGrpSpPr>
                <p:grpSpPr bwMode="auto">
                  <a:xfrm>
                    <a:off x="3867381" y="1842735"/>
                    <a:ext cx="1952812" cy="1607370"/>
                    <a:chOff x="3255963" y="2522766"/>
                    <a:chExt cx="1877936" cy="1353909"/>
                  </a:xfrm>
                </p:grpSpPr>
                <p:sp>
                  <p:nvSpPr>
                    <p:cNvPr id="37" name="Forme libre 14"/>
                    <p:cNvSpPr/>
                    <p:nvPr/>
                  </p:nvSpPr>
                  <p:spPr>
                    <a:xfrm>
                      <a:off x="4708449" y="2620963"/>
                      <a:ext cx="425450" cy="450850"/>
                    </a:xfrm>
                    <a:custGeom>
                      <a:avLst/>
                      <a:gdLst>
                        <a:gd name="connsiteX0" fmla="*/ 330329 w 425579"/>
                        <a:gd name="connsiteY0" fmla="*/ 0 h 449886"/>
                        <a:gd name="connsiteX1" fmla="*/ 296992 w 425579"/>
                        <a:gd name="connsiteY1" fmla="*/ 7144 h 449886"/>
                        <a:gd name="connsiteX2" fmla="*/ 280323 w 425579"/>
                        <a:gd name="connsiteY2" fmla="*/ 2382 h 449886"/>
                        <a:gd name="connsiteX3" fmla="*/ 239842 w 425579"/>
                        <a:gd name="connsiteY3" fmla="*/ 7144 h 449886"/>
                        <a:gd name="connsiteX4" fmla="*/ 225554 w 425579"/>
                        <a:gd name="connsiteY4" fmla="*/ 11907 h 449886"/>
                        <a:gd name="connsiteX5" fmla="*/ 201742 w 425579"/>
                        <a:gd name="connsiteY5" fmla="*/ 16669 h 449886"/>
                        <a:gd name="connsiteX6" fmla="*/ 170785 w 425579"/>
                        <a:gd name="connsiteY6" fmla="*/ 19050 h 449886"/>
                        <a:gd name="connsiteX7" fmla="*/ 158879 w 425579"/>
                        <a:gd name="connsiteY7" fmla="*/ 28575 h 449886"/>
                        <a:gd name="connsiteX8" fmla="*/ 173167 w 425579"/>
                        <a:gd name="connsiteY8" fmla="*/ 33338 h 449886"/>
                        <a:gd name="connsiteX9" fmla="*/ 180310 w 425579"/>
                        <a:gd name="connsiteY9" fmla="*/ 30957 h 449886"/>
                        <a:gd name="connsiteX10" fmla="*/ 194598 w 425579"/>
                        <a:gd name="connsiteY10" fmla="*/ 40482 h 449886"/>
                        <a:gd name="connsiteX11" fmla="*/ 204123 w 425579"/>
                        <a:gd name="connsiteY11" fmla="*/ 54769 h 449886"/>
                        <a:gd name="connsiteX12" fmla="*/ 201742 w 425579"/>
                        <a:gd name="connsiteY12" fmla="*/ 66675 h 449886"/>
                        <a:gd name="connsiteX13" fmla="*/ 196979 w 425579"/>
                        <a:gd name="connsiteY13" fmla="*/ 80963 h 449886"/>
                        <a:gd name="connsiteX14" fmla="*/ 192217 w 425579"/>
                        <a:gd name="connsiteY14" fmla="*/ 100013 h 449886"/>
                        <a:gd name="connsiteX15" fmla="*/ 185073 w 425579"/>
                        <a:gd name="connsiteY15" fmla="*/ 104775 h 449886"/>
                        <a:gd name="connsiteX16" fmla="*/ 170785 w 425579"/>
                        <a:gd name="connsiteY16" fmla="*/ 114300 h 449886"/>
                        <a:gd name="connsiteX17" fmla="*/ 149354 w 425579"/>
                        <a:gd name="connsiteY17" fmla="*/ 126207 h 449886"/>
                        <a:gd name="connsiteX18" fmla="*/ 144592 w 425579"/>
                        <a:gd name="connsiteY18" fmla="*/ 133350 h 449886"/>
                        <a:gd name="connsiteX19" fmla="*/ 135067 w 425579"/>
                        <a:gd name="connsiteY19" fmla="*/ 135732 h 449886"/>
                        <a:gd name="connsiteX20" fmla="*/ 120779 w 425579"/>
                        <a:gd name="connsiteY20" fmla="*/ 140494 h 449886"/>
                        <a:gd name="connsiteX21" fmla="*/ 113635 w 425579"/>
                        <a:gd name="connsiteY21" fmla="*/ 142875 h 449886"/>
                        <a:gd name="connsiteX22" fmla="*/ 106492 w 425579"/>
                        <a:gd name="connsiteY22" fmla="*/ 150019 h 449886"/>
                        <a:gd name="connsiteX23" fmla="*/ 101729 w 425579"/>
                        <a:gd name="connsiteY23" fmla="*/ 164307 h 449886"/>
                        <a:gd name="connsiteX24" fmla="*/ 106492 w 425579"/>
                        <a:gd name="connsiteY24" fmla="*/ 211932 h 449886"/>
                        <a:gd name="connsiteX25" fmla="*/ 108873 w 425579"/>
                        <a:gd name="connsiteY25" fmla="*/ 219075 h 449886"/>
                        <a:gd name="connsiteX26" fmla="*/ 118398 w 425579"/>
                        <a:gd name="connsiteY26" fmla="*/ 235744 h 449886"/>
                        <a:gd name="connsiteX27" fmla="*/ 120779 w 425579"/>
                        <a:gd name="connsiteY27" fmla="*/ 242888 h 449886"/>
                        <a:gd name="connsiteX28" fmla="*/ 113635 w 425579"/>
                        <a:gd name="connsiteY28" fmla="*/ 273844 h 449886"/>
                        <a:gd name="connsiteX29" fmla="*/ 111254 w 425579"/>
                        <a:gd name="connsiteY29" fmla="*/ 280988 h 449886"/>
                        <a:gd name="connsiteX30" fmla="*/ 106492 w 425579"/>
                        <a:gd name="connsiteY30" fmla="*/ 288132 h 449886"/>
                        <a:gd name="connsiteX31" fmla="*/ 99348 w 425579"/>
                        <a:gd name="connsiteY31" fmla="*/ 309563 h 449886"/>
                        <a:gd name="connsiteX32" fmla="*/ 92204 w 425579"/>
                        <a:gd name="connsiteY32" fmla="*/ 316707 h 449886"/>
                        <a:gd name="connsiteX33" fmla="*/ 75535 w 425579"/>
                        <a:gd name="connsiteY33" fmla="*/ 333375 h 449886"/>
                        <a:gd name="connsiteX34" fmla="*/ 68392 w 425579"/>
                        <a:gd name="connsiteY34" fmla="*/ 340519 h 449886"/>
                        <a:gd name="connsiteX35" fmla="*/ 63629 w 425579"/>
                        <a:gd name="connsiteY35" fmla="*/ 347663 h 449886"/>
                        <a:gd name="connsiteX36" fmla="*/ 56485 w 425579"/>
                        <a:gd name="connsiteY36" fmla="*/ 352425 h 449886"/>
                        <a:gd name="connsiteX37" fmla="*/ 37435 w 425579"/>
                        <a:gd name="connsiteY37" fmla="*/ 369094 h 449886"/>
                        <a:gd name="connsiteX38" fmla="*/ 30292 w 425579"/>
                        <a:gd name="connsiteY38" fmla="*/ 373857 h 449886"/>
                        <a:gd name="connsiteX39" fmla="*/ 16004 w 425579"/>
                        <a:gd name="connsiteY39" fmla="*/ 395288 h 449886"/>
                        <a:gd name="connsiteX40" fmla="*/ 8860 w 425579"/>
                        <a:gd name="connsiteY40" fmla="*/ 400050 h 449886"/>
                        <a:gd name="connsiteX41" fmla="*/ 6479 w 425579"/>
                        <a:gd name="connsiteY41" fmla="*/ 407194 h 449886"/>
                        <a:gd name="connsiteX42" fmla="*/ 1717 w 425579"/>
                        <a:gd name="connsiteY42" fmla="*/ 414338 h 449886"/>
                        <a:gd name="connsiteX43" fmla="*/ 13623 w 425579"/>
                        <a:gd name="connsiteY43" fmla="*/ 416719 h 449886"/>
                        <a:gd name="connsiteX44" fmla="*/ 37435 w 425579"/>
                        <a:gd name="connsiteY44" fmla="*/ 419100 h 449886"/>
                        <a:gd name="connsiteX45" fmla="*/ 61248 w 425579"/>
                        <a:gd name="connsiteY45" fmla="*/ 414338 h 449886"/>
                        <a:gd name="connsiteX46" fmla="*/ 75535 w 425579"/>
                        <a:gd name="connsiteY46" fmla="*/ 419100 h 449886"/>
                        <a:gd name="connsiteX47" fmla="*/ 92204 w 425579"/>
                        <a:gd name="connsiteY47" fmla="*/ 426244 h 449886"/>
                        <a:gd name="connsiteX48" fmla="*/ 99348 w 425579"/>
                        <a:gd name="connsiteY48" fmla="*/ 431007 h 449886"/>
                        <a:gd name="connsiteX49" fmla="*/ 130304 w 425579"/>
                        <a:gd name="connsiteY49" fmla="*/ 428625 h 449886"/>
                        <a:gd name="connsiteX50" fmla="*/ 189835 w 425579"/>
                        <a:gd name="connsiteY50" fmla="*/ 433388 h 449886"/>
                        <a:gd name="connsiteX51" fmla="*/ 258892 w 425579"/>
                        <a:gd name="connsiteY51" fmla="*/ 440532 h 449886"/>
                        <a:gd name="connsiteX52" fmla="*/ 268417 w 425579"/>
                        <a:gd name="connsiteY52" fmla="*/ 442913 h 449886"/>
                        <a:gd name="connsiteX53" fmla="*/ 299373 w 425579"/>
                        <a:gd name="connsiteY53" fmla="*/ 445294 h 449886"/>
                        <a:gd name="connsiteX54" fmla="*/ 327948 w 425579"/>
                        <a:gd name="connsiteY54" fmla="*/ 442913 h 449886"/>
                        <a:gd name="connsiteX55" fmla="*/ 342235 w 425579"/>
                        <a:gd name="connsiteY55" fmla="*/ 438150 h 449886"/>
                        <a:gd name="connsiteX56" fmla="*/ 349379 w 425579"/>
                        <a:gd name="connsiteY56" fmla="*/ 433388 h 449886"/>
                        <a:gd name="connsiteX57" fmla="*/ 373192 w 425579"/>
                        <a:gd name="connsiteY57" fmla="*/ 428625 h 449886"/>
                        <a:gd name="connsiteX58" fmla="*/ 380335 w 425579"/>
                        <a:gd name="connsiteY58" fmla="*/ 426244 h 449886"/>
                        <a:gd name="connsiteX59" fmla="*/ 387479 w 425579"/>
                        <a:gd name="connsiteY59" fmla="*/ 421482 h 449886"/>
                        <a:gd name="connsiteX60" fmla="*/ 392242 w 425579"/>
                        <a:gd name="connsiteY60" fmla="*/ 414338 h 449886"/>
                        <a:gd name="connsiteX61" fmla="*/ 399385 w 425579"/>
                        <a:gd name="connsiteY61" fmla="*/ 411957 h 449886"/>
                        <a:gd name="connsiteX62" fmla="*/ 413673 w 425579"/>
                        <a:gd name="connsiteY62" fmla="*/ 404813 h 449886"/>
                        <a:gd name="connsiteX63" fmla="*/ 420817 w 425579"/>
                        <a:gd name="connsiteY63" fmla="*/ 400050 h 449886"/>
                        <a:gd name="connsiteX64" fmla="*/ 425579 w 425579"/>
                        <a:gd name="connsiteY64" fmla="*/ 385763 h 449886"/>
                        <a:gd name="connsiteX65" fmla="*/ 416054 w 425579"/>
                        <a:gd name="connsiteY65" fmla="*/ 364332 h 449886"/>
                        <a:gd name="connsiteX66" fmla="*/ 413673 w 425579"/>
                        <a:gd name="connsiteY66" fmla="*/ 357188 h 449886"/>
                        <a:gd name="connsiteX67" fmla="*/ 406529 w 425579"/>
                        <a:gd name="connsiteY67" fmla="*/ 307182 h 449886"/>
                        <a:gd name="connsiteX68" fmla="*/ 399385 w 425579"/>
                        <a:gd name="connsiteY68" fmla="*/ 302419 h 449886"/>
                        <a:gd name="connsiteX69" fmla="*/ 394623 w 425579"/>
                        <a:gd name="connsiteY69" fmla="*/ 288132 h 449886"/>
                        <a:gd name="connsiteX70" fmla="*/ 380335 w 425579"/>
                        <a:gd name="connsiteY70" fmla="*/ 276225 h 449886"/>
                        <a:gd name="connsiteX71" fmla="*/ 380335 w 425579"/>
                        <a:gd name="connsiteY71" fmla="*/ 257175 h 449886"/>
                        <a:gd name="connsiteX72" fmla="*/ 385098 w 425579"/>
                        <a:gd name="connsiteY72" fmla="*/ 207169 h 449886"/>
                        <a:gd name="connsiteX73" fmla="*/ 377954 w 425579"/>
                        <a:gd name="connsiteY73" fmla="*/ 176213 h 449886"/>
                        <a:gd name="connsiteX74" fmla="*/ 375573 w 425579"/>
                        <a:gd name="connsiteY74" fmla="*/ 169069 h 449886"/>
                        <a:gd name="connsiteX75" fmla="*/ 370810 w 425579"/>
                        <a:gd name="connsiteY75" fmla="*/ 161925 h 449886"/>
                        <a:gd name="connsiteX76" fmla="*/ 368429 w 425579"/>
                        <a:gd name="connsiteY76" fmla="*/ 154782 h 449886"/>
                        <a:gd name="connsiteX77" fmla="*/ 358904 w 425579"/>
                        <a:gd name="connsiteY77" fmla="*/ 140494 h 449886"/>
                        <a:gd name="connsiteX78" fmla="*/ 356523 w 425579"/>
                        <a:gd name="connsiteY78" fmla="*/ 133350 h 449886"/>
                        <a:gd name="connsiteX79" fmla="*/ 351760 w 425579"/>
                        <a:gd name="connsiteY79" fmla="*/ 33338 h 449886"/>
                        <a:gd name="connsiteX80" fmla="*/ 349379 w 425579"/>
                        <a:gd name="connsiteY80" fmla="*/ 23813 h 449886"/>
                        <a:gd name="connsiteX81" fmla="*/ 342235 w 425579"/>
                        <a:gd name="connsiteY81" fmla="*/ 9525 h 449886"/>
                        <a:gd name="connsiteX82" fmla="*/ 327948 w 425579"/>
                        <a:gd name="connsiteY82" fmla="*/ 0 h 449886"/>
                        <a:gd name="connsiteX83" fmla="*/ 316042 w 425579"/>
                        <a:gd name="connsiteY83" fmla="*/ 2382 h 449886"/>
                        <a:gd name="connsiteX84" fmla="*/ 308898 w 425579"/>
                        <a:gd name="connsiteY84" fmla="*/ 4763 h 449886"/>
                        <a:gd name="connsiteX85" fmla="*/ 294610 w 425579"/>
                        <a:gd name="connsiteY85" fmla="*/ 7144 h 449886"/>
                        <a:gd name="connsiteX86" fmla="*/ 270798 w 425579"/>
                        <a:gd name="connsiteY86" fmla="*/ 2382 h 449886"/>
                        <a:gd name="connsiteX87" fmla="*/ 230317 w 425579"/>
                        <a:gd name="connsiteY87" fmla="*/ 4763 h 449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</a:cxnLst>
                      <a:rect l="l" t="t" r="r" b="b"/>
                      <a:pathLst>
                        <a:path w="425579" h="449886">
                          <a:moveTo>
                            <a:pt x="330329" y="0"/>
                          </a:moveTo>
                          <a:cubicBezTo>
                            <a:pt x="309971" y="6787"/>
                            <a:pt x="321023" y="4140"/>
                            <a:pt x="296992" y="7144"/>
                          </a:cubicBezTo>
                          <a:cubicBezTo>
                            <a:pt x="293623" y="6021"/>
                            <a:pt x="283313" y="2382"/>
                            <a:pt x="280323" y="2382"/>
                          </a:cubicBezTo>
                          <a:cubicBezTo>
                            <a:pt x="277235" y="2382"/>
                            <a:pt x="244030" y="6621"/>
                            <a:pt x="239842" y="7144"/>
                          </a:cubicBezTo>
                          <a:cubicBezTo>
                            <a:pt x="235079" y="8732"/>
                            <a:pt x="230424" y="10690"/>
                            <a:pt x="225554" y="11907"/>
                          </a:cubicBezTo>
                          <a:cubicBezTo>
                            <a:pt x="216383" y="14200"/>
                            <a:pt x="211826" y="15608"/>
                            <a:pt x="201742" y="16669"/>
                          </a:cubicBezTo>
                          <a:cubicBezTo>
                            <a:pt x="191449" y="17752"/>
                            <a:pt x="181104" y="18256"/>
                            <a:pt x="170785" y="19050"/>
                          </a:cubicBezTo>
                          <a:cubicBezTo>
                            <a:pt x="170302" y="19211"/>
                            <a:pt x="154346" y="22908"/>
                            <a:pt x="158879" y="28575"/>
                          </a:cubicBezTo>
                          <a:cubicBezTo>
                            <a:pt x="162015" y="32495"/>
                            <a:pt x="173167" y="33338"/>
                            <a:pt x="173167" y="33338"/>
                          </a:cubicBezTo>
                          <a:cubicBezTo>
                            <a:pt x="175548" y="32544"/>
                            <a:pt x="177800" y="30957"/>
                            <a:pt x="180310" y="30957"/>
                          </a:cubicBezTo>
                          <a:cubicBezTo>
                            <a:pt x="186492" y="30957"/>
                            <a:pt x="191257" y="36186"/>
                            <a:pt x="194598" y="40482"/>
                          </a:cubicBezTo>
                          <a:cubicBezTo>
                            <a:pt x="198112" y="45000"/>
                            <a:pt x="204123" y="54769"/>
                            <a:pt x="204123" y="54769"/>
                          </a:cubicBezTo>
                          <a:cubicBezTo>
                            <a:pt x="203329" y="58738"/>
                            <a:pt x="202807" y="62770"/>
                            <a:pt x="201742" y="66675"/>
                          </a:cubicBezTo>
                          <a:cubicBezTo>
                            <a:pt x="200421" y="71518"/>
                            <a:pt x="197963" y="76040"/>
                            <a:pt x="196979" y="80963"/>
                          </a:cubicBezTo>
                          <a:cubicBezTo>
                            <a:pt x="196861" y="81555"/>
                            <a:pt x="194169" y="97573"/>
                            <a:pt x="192217" y="100013"/>
                          </a:cubicBezTo>
                          <a:cubicBezTo>
                            <a:pt x="190429" y="102248"/>
                            <a:pt x="187272" y="102943"/>
                            <a:pt x="185073" y="104775"/>
                          </a:cubicBezTo>
                          <a:cubicBezTo>
                            <a:pt x="173180" y="114685"/>
                            <a:pt x="183340" y="110115"/>
                            <a:pt x="170785" y="114300"/>
                          </a:cubicBezTo>
                          <a:cubicBezTo>
                            <a:pt x="154409" y="125217"/>
                            <a:pt x="161928" y="122015"/>
                            <a:pt x="149354" y="126207"/>
                          </a:cubicBezTo>
                          <a:cubicBezTo>
                            <a:pt x="147767" y="128588"/>
                            <a:pt x="146973" y="131763"/>
                            <a:pt x="144592" y="133350"/>
                          </a:cubicBezTo>
                          <a:cubicBezTo>
                            <a:pt x="141869" y="135165"/>
                            <a:pt x="138202" y="134792"/>
                            <a:pt x="135067" y="135732"/>
                          </a:cubicBezTo>
                          <a:cubicBezTo>
                            <a:pt x="130259" y="137175"/>
                            <a:pt x="125542" y="138907"/>
                            <a:pt x="120779" y="140494"/>
                          </a:cubicBezTo>
                          <a:lnTo>
                            <a:pt x="113635" y="142875"/>
                          </a:lnTo>
                          <a:cubicBezTo>
                            <a:pt x="111254" y="145256"/>
                            <a:pt x="108127" y="147075"/>
                            <a:pt x="106492" y="150019"/>
                          </a:cubicBezTo>
                          <a:cubicBezTo>
                            <a:pt x="104054" y="154408"/>
                            <a:pt x="101729" y="164307"/>
                            <a:pt x="101729" y="164307"/>
                          </a:cubicBezTo>
                          <a:cubicBezTo>
                            <a:pt x="103115" y="185096"/>
                            <a:pt x="102198" y="194759"/>
                            <a:pt x="106492" y="211932"/>
                          </a:cubicBezTo>
                          <a:cubicBezTo>
                            <a:pt x="107101" y="214367"/>
                            <a:pt x="107884" y="216768"/>
                            <a:pt x="108873" y="219075"/>
                          </a:cubicBezTo>
                          <a:cubicBezTo>
                            <a:pt x="112499" y="227537"/>
                            <a:pt x="113614" y="228568"/>
                            <a:pt x="118398" y="235744"/>
                          </a:cubicBezTo>
                          <a:cubicBezTo>
                            <a:pt x="119192" y="238125"/>
                            <a:pt x="120779" y="240378"/>
                            <a:pt x="120779" y="242888"/>
                          </a:cubicBezTo>
                          <a:cubicBezTo>
                            <a:pt x="120779" y="255256"/>
                            <a:pt x="117409" y="262524"/>
                            <a:pt x="113635" y="273844"/>
                          </a:cubicBezTo>
                          <a:lnTo>
                            <a:pt x="111254" y="280988"/>
                          </a:lnTo>
                          <a:cubicBezTo>
                            <a:pt x="110349" y="283703"/>
                            <a:pt x="107654" y="285517"/>
                            <a:pt x="106492" y="288132"/>
                          </a:cubicBezTo>
                          <a:cubicBezTo>
                            <a:pt x="106486" y="288146"/>
                            <a:pt x="100541" y="305984"/>
                            <a:pt x="99348" y="309563"/>
                          </a:cubicBezTo>
                          <a:cubicBezTo>
                            <a:pt x="98283" y="312758"/>
                            <a:pt x="94272" y="314049"/>
                            <a:pt x="92204" y="316707"/>
                          </a:cubicBezTo>
                          <a:cubicBezTo>
                            <a:pt x="78830" y="333901"/>
                            <a:pt x="89186" y="328825"/>
                            <a:pt x="75535" y="333375"/>
                          </a:cubicBezTo>
                          <a:cubicBezTo>
                            <a:pt x="73154" y="335756"/>
                            <a:pt x="70548" y="337932"/>
                            <a:pt x="68392" y="340519"/>
                          </a:cubicBezTo>
                          <a:cubicBezTo>
                            <a:pt x="66560" y="342718"/>
                            <a:pt x="65653" y="345639"/>
                            <a:pt x="63629" y="347663"/>
                          </a:cubicBezTo>
                          <a:cubicBezTo>
                            <a:pt x="61605" y="349687"/>
                            <a:pt x="58866" y="350838"/>
                            <a:pt x="56485" y="352425"/>
                          </a:cubicBezTo>
                          <a:cubicBezTo>
                            <a:pt x="48548" y="364333"/>
                            <a:pt x="54105" y="357980"/>
                            <a:pt x="37435" y="369094"/>
                          </a:cubicBezTo>
                          <a:lnTo>
                            <a:pt x="30292" y="373857"/>
                          </a:lnTo>
                          <a:lnTo>
                            <a:pt x="16004" y="395288"/>
                          </a:lnTo>
                          <a:cubicBezTo>
                            <a:pt x="14416" y="397669"/>
                            <a:pt x="11241" y="398463"/>
                            <a:pt x="8860" y="400050"/>
                          </a:cubicBezTo>
                          <a:cubicBezTo>
                            <a:pt x="8066" y="402431"/>
                            <a:pt x="7601" y="404949"/>
                            <a:pt x="6479" y="407194"/>
                          </a:cubicBezTo>
                          <a:cubicBezTo>
                            <a:pt x="5199" y="409754"/>
                            <a:pt x="0" y="412049"/>
                            <a:pt x="1717" y="414338"/>
                          </a:cubicBezTo>
                          <a:cubicBezTo>
                            <a:pt x="4145" y="417576"/>
                            <a:pt x="9611" y="416184"/>
                            <a:pt x="13623" y="416719"/>
                          </a:cubicBezTo>
                          <a:cubicBezTo>
                            <a:pt x="21530" y="417773"/>
                            <a:pt x="29498" y="418306"/>
                            <a:pt x="37435" y="419100"/>
                          </a:cubicBezTo>
                          <a:cubicBezTo>
                            <a:pt x="45315" y="416474"/>
                            <a:pt x="52355" y="413654"/>
                            <a:pt x="61248" y="414338"/>
                          </a:cubicBezTo>
                          <a:cubicBezTo>
                            <a:pt x="66253" y="414723"/>
                            <a:pt x="75535" y="419100"/>
                            <a:pt x="75535" y="419100"/>
                          </a:cubicBezTo>
                          <a:cubicBezTo>
                            <a:pt x="93471" y="431058"/>
                            <a:pt x="70676" y="417017"/>
                            <a:pt x="92204" y="426244"/>
                          </a:cubicBezTo>
                          <a:cubicBezTo>
                            <a:pt x="94835" y="427371"/>
                            <a:pt x="96967" y="429419"/>
                            <a:pt x="99348" y="431007"/>
                          </a:cubicBezTo>
                          <a:cubicBezTo>
                            <a:pt x="109667" y="430213"/>
                            <a:pt x="119955" y="428625"/>
                            <a:pt x="130304" y="428625"/>
                          </a:cubicBezTo>
                          <a:cubicBezTo>
                            <a:pt x="169049" y="428625"/>
                            <a:pt x="165633" y="428548"/>
                            <a:pt x="189835" y="433388"/>
                          </a:cubicBezTo>
                          <a:cubicBezTo>
                            <a:pt x="214586" y="449886"/>
                            <a:pt x="191074" y="436010"/>
                            <a:pt x="258892" y="440532"/>
                          </a:cubicBezTo>
                          <a:cubicBezTo>
                            <a:pt x="262157" y="440750"/>
                            <a:pt x="265167" y="442531"/>
                            <a:pt x="268417" y="442913"/>
                          </a:cubicBezTo>
                          <a:cubicBezTo>
                            <a:pt x="278695" y="444122"/>
                            <a:pt x="289054" y="444500"/>
                            <a:pt x="299373" y="445294"/>
                          </a:cubicBezTo>
                          <a:cubicBezTo>
                            <a:pt x="308898" y="444500"/>
                            <a:pt x="318520" y="444484"/>
                            <a:pt x="327948" y="442913"/>
                          </a:cubicBezTo>
                          <a:cubicBezTo>
                            <a:pt x="332900" y="442088"/>
                            <a:pt x="338058" y="440934"/>
                            <a:pt x="342235" y="438150"/>
                          </a:cubicBezTo>
                          <a:cubicBezTo>
                            <a:pt x="344616" y="436563"/>
                            <a:pt x="346644" y="434230"/>
                            <a:pt x="349379" y="433388"/>
                          </a:cubicBezTo>
                          <a:cubicBezTo>
                            <a:pt x="357116" y="431007"/>
                            <a:pt x="365254" y="430213"/>
                            <a:pt x="373192" y="428625"/>
                          </a:cubicBezTo>
                          <a:cubicBezTo>
                            <a:pt x="375653" y="428133"/>
                            <a:pt x="378090" y="427366"/>
                            <a:pt x="380335" y="426244"/>
                          </a:cubicBezTo>
                          <a:cubicBezTo>
                            <a:pt x="382895" y="424964"/>
                            <a:pt x="385098" y="423069"/>
                            <a:pt x="387479" y="421482"/>
                          </a:cubicBezTo>
                          <a:cubicBezTo>
                            <a:pt x="389067" y="419101"/>
                            <a:pt x="390007" y="416126"/>
                            <a:pt x="392242" y="414338"/>
                          </a:cubicBezTo>
                          <a:cubicBezTo>
                            <a:pt x="394202" y="412770"/>
                            <a:pt x="397140" y="413079"/>
                            <a:pt x="399385" y="411957"/>
                          </a:cubicBezTo>
                          <a:cubicBezTo>
                            <a:pt x="417846" y="402726"/>
                            <a:pt x="395720" y="410796"/>
                            <a:pt x="413673" y="404813"/>
                          </a:cubicBezTo>
                          <a:cubicBezTo>
                            <a:pt x="416054" y="403225"/>
                            <a:pt x="419300" y="402477"/>
                            <a:pt x="420817" y="400050"/>
                          </a:cubicBezTo>
                          <a:cubicBezTo>
                            <a:pt x="423478" y="395793"/>
                            <a:pt x="425579" y="385763"/>
                            <a:pt x="425579" y="385763"/>
                          </a:cubicBezTo>
                          <a:cubicBezTo>
                            <a:pt x="418033" y="374443"/>
                            <a:pt x="421721" y="381332"/>
                            <a:pt x="416054" y="364332"/>
                          </a:cubicBezTo>
                          <a:lnTo>
                            <a:pt x="413673" y="357188"/>
                          </a:lnTo>
                          <a:cubicBezTo>
                            <a:pt x="410958" y="316460"/>
                            <a:pt x="415066" y="332789"/>
                            <a:pt x="406529" y="307182"/>
                          </a:cubicBezTo>
                          <a:cubicBezTo>
                            <a:pt x="405624" y="304467"/>
                            <a:pt x="401766" y="304007"/>
                            <a:pt x="399385" y="302419"/>
                          </a:cubicBezTo>
                          <a:cubicBezTo>
                            <a:pt x="397798" y="297657"/>
                            <a:pt x="398800" y="290917"/>
                            <a:pt x="394623" y="288132"/>
                          </a:cubicBezTo>
                          <a:cubicBezTo>
                            <a:pt x="384677" y="281501"/>
                            <a:pt x="389503" y="285393"/>
                            <a:pt x="380335" y="276225"/>
                          </a:cubicBezTo>
                          <a:cubicBezTo>
                            <a:pt x="376045" y="259064"/>
                            <a:pt x="378276" y="274336"/>
                            <a:pt x="380335" y="257175"/>
                          </a:cubicBezTo>
                          <a:cubicBezTo>
                            <a:pt x="382330" y="240550"/>
                            <a:pt x="385098" y="207169"/>
                            <a:pt x="385098" y="207169"/>
                          </a:cubicBezTo>
                          <a:cubicBezTo>
                            <a:pt x="382007" y="185527"/>
                            <a:pt x="384493" y="195828"/>
                            <a:pt x="377954" y="176213"/>
                          </a:cubicBezTo>
                          <a:cubicBezTo>
                            <a:pt x="377160" y="173832"/>
                            <a:pt x="376965" y="171157"/>
                            <a:pt x="375573" y="169069"/>
                          </a:cubicBezTo>
                          <a:lnTo>
                            <a:pt x="370810" y="161925"/>
                          </a:lnTo>
                          <a:cubicBezTo>
                            <a:pt x="370016" y="159544"/>
                            <a:pt x="369648" y="156976"/>
                            <a:pt x="368429" y="154782"/>
                          </a:cubicBezTo>
                          <a:cubicBezTo>
                            <a:pt x="365649" y="149778"/>
                            <a:pt x="358904" y="140494"/>
                            <a:pt x="358904" y="140494"/>
                          </a:cubicBezTo>
                          <a:cubicBezTo>
                            <a:pt x="358110" y="138113"/>
                            <a:pt x="357132" y="135785"/>
                            <a:pt x="356523" y="133350"/>
                          </a:cubicBezTo>
                          <a:cubicBezTo>
                            <a:pt x="348531" y="101379"/>
                            <a:pt x="353159" y="62014"/>
                            <a:pt x="351760" y="33338"/>
                          </a:cubicBezTo>
                          <a:cubicBezTo>
                            <a:pt x="351601" y="30069"/>
                            <a:pt x="350278" y="26960"/>
                            <a:pt x="349379" y="23813"/>
                          </a:cubicBezTo>
                          <a:cubicBezTo>
                            <a:pt x="348004" y="18999"/>
                            <a:pt x="346212" y="13005"/>
                            <a:pt x="342235" y="9525"/>
                          </a:cubicBezTo>
                          <a:cubicBezTo>
                            <a:pt x="337928" y="5756"/>
                            <a:pt x="327948" y="0"/>
                            <a:pt x="327948" y="0"/>
                          </a:cubicBezTo>
                          <a:cubicBezTo>
                            <a:pt x="323979" y="794"/>
                            <a:pt x="319968" y="1400"/>
                            <a:pt x="316042" y="2382"/>
                          </a:cubicBezTo>
                          <a:cubicBezTo>
                            <a:pt x="313607" y="2991"/>
                            <a:pt x="311348" y="4219"/>
                            <a:pt x="308898" y="4763"/>
                          </a:cubicBezTo>
                          <a:cubicBezTo>
                            <a:pt x="304185" y="5810"/>
                            <a:pt x="299373" y="6350"/>
                            <a:pt x="294610" y="7144"/>
                          </a:cubicBezTo>
                          <a:cubicBezTo>
                            <a:pt x="285812" y="4211"/>
                            <a:pt x="281744" y="2382"/>
                            <a:pt x="270798" y="2382"/>
                          </a:cubicBezTo>
                          <a:cubicBezTo>
                            <a:pt x="257281" y="2382"/>
                            <a:pt x="243834" y="4763"/>
                            <a:pt x="230317" y="4763"/>
                          </a:cubicBezTo>
                        </a:path>
                      </a:pathLst>
                    </a:custGeom>
                    <a:solidFill>
                      <a:srgbClr val="FF66CC">
                        <a:alpha val="69804"/>
                      </a:srgb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8" name="Forme libre 15"/>
                    <p:cNvSpPr/>
                    <p:nvPr/>
                  </p:nvSpPr>
                  <p:spPr>
                    <a:xfrm>
                      <a:off x="4524336" y="2522766"/>
                      <a:ext cx="279401" cy="219075"/>
                    </a:xfrm>
                    <a:custGeom>
                      <a:avLst/>
                      <a:gdLst>
                        <a:gd name="connsiteX0" fmla="*/ 244792 w 278416"/>
                        <a:gd name="connsiteY0" fmla="*/ 8546 h 219363"/>
                        <a:gd name="connsiteX1" fmla="*/ 236247 w 278416"/>
                        <a:gd name="connsiteY1" fmla="*/ 37032 h 219363"/>
                        <a:gd name="connsiteX2" fmla="*/ 227701 w 278416"/>
                        <a:gd name="connsiteY2" fmla="*/ 39880 h 219363"/>
                        <a:gd name="connsiteX3" fmla="*/ 222004 w 278416"/>
                        <a:gd name="connsiteY3" fmla="*/ 62669 h 219363"/>
                        <a:gd name="connsiteX4" fmla="*/ 219155 w 278416"/>
                        <a:gd name="connsiteY4" fmla="*/ 71215 h 219363"/>
                        <a:gd name="connsiteX5" fmla="*/ 222004 w 278416"/>
                        <a:gd name="connsiteY5" fmla="*/ 91155 h 219363"/>
                        <a:gd name="connsiteX6" fmla="*/ 270430 w 278416"/>
                        <a:gd name="connsiteY6" fmla="*/ 102549 h 219363"/>
                        <a:gd name="connsiteX7" fmla="*/ 267581 w 278416"/>
                        <a:gd name="connsiteY7" fmla="*/ 133884 h 219363"/>
                        <a:gd name="connsiteX8" fmla="*/ 250490 w 278416"/>
                        <a:gd name="connsiteY8" fmla="*/ 139581 h 219363"/>
                        <a:gd name="connsiteX9" fmla="*/ 247641 w 278416"/>
                        <a:gd name="connsiteY9" fmla="*/ 170916 h 219363"/>
                        <a:gd name="connsiteX10" fmla="*/ 239095 w 278416"/>
                        <a:gd name="connsiteY10" fmla="*/ 173764 h 219363"/>
                        <a:gd name="connsiteX11" fmla="*/ 199215 w 278416"/>
                        <a:gd name="connsiteY11" fmla="*/ 176613 h 219363"/>
                        <a:gd name="connsiteX12" fmla="*/ 196366 w 278416"/>
                        <a:gd name="connsiteY12" fmla="*/ 216493 h 219363"/>
                        <a:gd name="connsiteX13" fmla="*/ 187821 w 278416"/>
                        <a:gd name="connsiteY13" fmla="*/ 213645 h 219363"/>
                        <a:gd name="connsiteX14" fmla="*/ 173578 w 278416"/>
                        <a:gd name="connsiteY14" fmla="*/ 205099 h 219363"/>
                        <a:gd name="connsiteX15" fmla="*/ 125151 w 278416"/>
                        <a:gd name="connsiteY15" fmla="*/ 207947 h 219363"/>
                        <a:gd name="connsiteX16" fmla="*/ 119454 w 278416"/>
                        <a:gd name="connsiteY16" fmla="*/ 199402 h 219363"/>
                        <a:gd name="connsiteX17" fmla="*/ 99514 w 278416"/>
                        <a:gd name="connsiteY17" fmla="*/ 193704 h 219363"/>
                        <a:gd name="connsiteX18" fmla="*/ 53936 w 278416"/>
                        <a:gd name="connsiteY18" fmla="*/ 196553 h 219363"/>
                        <a:gd name="connsiteX19" fmla="*/ 36845 w 278416"/>
                        <a:gd name="connsiteY19" fmla="*/ 199402 h 219363"/>
                        <a:gd name="connsiteX20" fmla="*/ 42542 w 278416"/>
                        <a:gd name="connsiteY20" fmla="*/ 185159 h 219363"/>
                        <a:gd name="connsiteX21" fmla="*/ 53936 w 278416"/>
                        <a:gd name="connsiteY21" fmla="*/ 173764 h 219363"/>
                        <a:gd name="connsiteX22" fmla="*/ 39693 w 278416"/>
                        <a:gd name="connsiteY22" fmla="*/ 162370 h 219363"/>
                        <a:gd name="connsiteX23" fmla="*/ 45391 w 278416"/>
                        <a:gd name="connsiteY23" fmla="*/ 156673 h 219363"/>
                        <a:gd name="connsiteX24" fmla="*/ 53936 w 278416"/>
                        <a:gd name="connsiteY24" fmla="*/ 153824 h 219363"/>
                        <a:gd name="connsiteX25" fmla="*/ 65331 w 278416"/>
                        <a:gd name="connsiteY25" fmla="*/ 148127 h 219363"/>
                        <a:gd name="connsiteX26" fmla="*/ 59634 w 278416"/>
                        <a:gd name="connsiteY26" fmla="*/ 139581 h 219363"/>
                        <a:gd name="connsiteX27" fmla="*/ 14056 w 278416"/>
                        <a:gd name="connsiteY27" fmla="*/ 131035 h 219363"/>
                        <a:gd name="connsiteX28" fmla="*/ 39693 w 278416"/>
                        <a:gd name="connsiteY28" fmla="*/ 116792 h 219363"/>
                        <a:gd name="connsiteX29" fmla="*/ 42542 w 278416"/>
                        <a:gd name="connsiteY29" fmla="*/ 105398 h 219363"/>
                        <a:gd name="connsiteX30" fmla="*/ 51088 w 278416"/>
                        <a:gd name="connsiteY30" fmla="*/ 102549 h 219363"/>
                        <a:gd name="connsiteX31" fmla="*/ 53936 w 278416"/>
                        <a:gd name="connsiteY31" fmla="*/ 94003 h 219363"/>
                        <a:gd name="connsiteX32" fmla="*/ 51088 w 278416"/>
                        <a:gd name="connsiteY32" fmla="*/ 85458 h 219363"/>
                        <a:gd name="connsiteX33" fmla="*/ 65331 w 278416"/>
                        <a:gd name="connsiteY33" fmla="*/ 76912 h 219363"/>
                        <a:gd name="connsiteX34" fmla="*/ 68179 w 278416"/>
                        <a:gd name="connsiteY34" fmla="*/ 68366 h 219363"/>
                        <a:gd name="connsiteX35" fmla="*/ 82422 w 278416"/>
                        <a:gd name="connsiteY35" fmla="*/ 59820 h 219363"/>
                        <a:gd name="connsiteX36" fmla="*/ 88120 w 278416"/>
                        <a:gd name="connsiteY36" fmla="*/ 51275 h 219363"/>
                        <a:gd name="connsiteX37" fmla="*/ 90968 w 278416"/>
                        <a:gd name="connsiteY37" fmla="*/ 42729 h 219363"/>
                        <a:gd name="connsiteX38" fmla="*/ 99514 w 278416"/>
                        <a:gd name="connsiteY38" fmla="*/ 34183 h 219363"/>
                        <a:gd name="connsiteX39" fmla="*/ 108060 w 278416"/>
                        <a:gd name="connsiteY39" fmla="*/ 17091 h 219363"/>
                        <a:gd name="connsiteX40" fmla="*/ 116606 w 278416"/>
                        <a:gd name="connsiteY40" fmla="*/ 14243 h 219363"/>
                        <a:gd name="connsiteX41" fmla="*/ 125151 w 278416"/>
                        <a:gd name="connsiteY41" fmla="*/ 17091 h 219363"/>
                        <a:gd name="connsiteX42" fmla="*/ 133697 w 278416"/>
                        <a:gd name="connsiteY42" fmla="*/ 11394 h 219363"/>
                        <a:gd name="connsiteX43" fmla="*/ 142243 w 278416"/>
                        <a:gd name="connsiteY43" fmla="*/ 8546 h 219363"/>
                        <a:gd name="connsiteX44" fmla="*/ 150789 w 278416"/>
                        <a:gd name="connsiteY44" fmla="*/ 14243 h 219363"/>
                        <a:gd name="connsiteX45" fmla="*/ 167880 w 278416"/>
                        <a:gd name="connsiteY45" fmla="*/ 19940 h 219363"/>
                        <a:gd name="connsiteX46" fmla="*/ 196366 w 278416"/>
                        <a:gd name="connsiteY46" fmla="*/ 17091 h 219363"/>
                        <a:gd name="connsiteX47" fmla="*/ 204912 w 278416"/>
                        <a:gd name="connsiteY47" fmla="*/ 2848 h 219363"/>
                        <a:gd name="connsiteX48" fmla="*/ 213458 w 278416"/>
                        <a:gd name="connsiteY48" fmla="*/ 0 h 219363"/>
                        <a:gd name="connsiteX49" fmla="*/ 222004 w 278416"/>
                        <a:gd name="connsiteY49" fmla="*/ 8546 h 219363"/>
                        <a:gd name="connsiteX50" fmla="*/ 227701 w 278416"/>
                        <a:gd name="connsiteY50" fmla="*/ 17091 h 219363"/>
                        <a:gd name="connsiteX51" fmla="*/ 250490 w 278416"/>
                        <a:gd name="connsiteY51" fmla="*/ 11394 h 219363"/>
                        <a:gd name="connsiteX52" fmla="*/ 247641 w 278416"/>
                        <a:gd name="connsiteY52" fmla="*/ 19940 h 219363"/>
                        <a:gd name="connsiteX53" fmla="*/ 239095 w 278416"/>
                        <a:gd name="connsiteY53" fmla="*/ 22789 h 219363"/>
                        <a:gd name="connsiteX54" fmla="*/ 244792 w 278416"/>
                        <a:gd name="connsiteY54" fmla="*/ 8546 h 219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278416" h="219363">
                          <a:moveTo>
                            <a:pt x="244792" y="8546"/>
                          </a:moveTo>
                          <a:cubicBezTo>
                            <a:pt x="244317" y="10920"/>
                            <a:pt x="246756" y="30727"/>
                            <a:pt x="236247" y="37032"/>
                          </a:cubicBezTo>
                          <a:cubicBezTo>
                            <a:pt x="233672" y="38577"/>
                            <a:pt x="230550" y="38931"/>
                            <a:pt x="227701" y="39880"/>
                          </a:cubicBezTo>
                          <a:cubicBezTo>
                            <a:pt x="221189" y="59415"/>
                            <a:pt x="228879" y="35169"/>
                            <a:pt x="222004" y="62669"/>
                          </a:cubicBezTo>
                          <a:cubicBezTo>
                            <a:pt x="221276" y="65582"/>
                            <a:pt x="220105" y="68366"/>
                            <a:pt x="219155" y="71215"/>
                          </a:cubicBezTo>
                          <a:cubicBezTo>
                            <a:pt x="220105" y="77862"/>
                            <a:pt x="215929" y="88296"/>
                            <a:pt x="222004" y="91155"/>
                          </a:cubicBezTo>
                          <a:cubicBezTo>
                            <a:pt x="278416" y="117701"/>
                            <a:pt x="261221" y="74924"/>
                            <a:pt x="270430" y="102549"/>
                          </a:cubicBezTo>
                          <a:cubicBezTo>
                            <a:pt x="269480" y="112994"/>
                            <a:pt x="272553" y="124650"/>
                            <a:pt x="267581" y="133884"/>
                          </a:cubicBezTo>
                          <a:cubicBezTo>
                            <a:pt x="264734" y="139171"/>
                            <a:pt x="250490" y="139581"/>
                            <a:pt x="250490" y="139581"/>
                          </a:cubicBezTo>
                          <a:cubicBezTo>
                            <a:pt x="249540" y="150026"/>
                            <a:pt x="250958" y="160966"/>
                            <a:pt x="247641" y="170916"/>
                          </a:cubicBezTo>
                          <a:cubicBezTo>
                            <a:pt x="246691" y="173765"/>
                            <a:pt x="242077" y="173413"/>
                            <a:pt x="239095" y="173764"/>
                          </a:cubicBezTo>
                          <a:cubicBezTo>
                            <a:pt x="225859" y="175321"/>
                            <a:pt x="212508" y="175663"/>
                            <a:pt x="199215" y="176613"/>
                          </a:cubicBezTo>
                          <a:cubicBezTo>
                            <a:pt x="198265" y="189906"/>
                            <a:pt x="200285" y="203755"/>
                            <a:pt x="196366" y="216493"/>
                          </a:cubicBezTo>
                          <a:cubicBezTo>
                            <a:pt x="195483" y="219363"/>
                            <a:pt x="190395" y="215190"/>
                            <a:pt x="187821" y="213645"/>
                          </a:cubicBezTo>
                          <a:cubicBezTo>
                            <a:pt x="168271" y="201915"/>
                            <a:pt x="197781" y="213166"/>
                            <a:pt x="173578" y="205099"/>
                          </a:cubicBezTo>
                          <a:cubicBezTo>
                            <a:pt x="146536" y="214112"/>
                            <a:pt x="162467" y="211340"/>
                            <a:pt x="125151" y="207947"/>
                          </a:cubicBezTo>
                          <a:cubicBezTo>
                            <a:pt x="123252" y="205099"/>
                            <a:pt x="122127" y="201540"/>
                            <a:pt x="119454" y="199402"/>
                          </a:cubicBezTo>
                          <a:cubicBezTo>
                            <a:pt x="117596" y="197916"/>
                            <a:pt x="100259" y="193890"/>
                            <a:pt x="99514" y="193704"/>
                          </a:cubicBezTo>
                          <a:cubicBezTo>
                            <a:pt x="84321" y="194654"/>
                            <a:pt x="68972" y="194179"/>
                            <a:pt x="53936" y="196553"/>
                          </a:cubicBezTo>
                          <a:cubicBezTo>
                            <a:pt x="31452" y="200103"/>
                            <a:pt x="58673" y="206676"/>
                            <a:pt x="36845" y="199402"/>
                          </a:cubicBezTo>
                          <a:cubicBezTo>
                            <a:pt x="31584" y="183620"/>
                            <a:pt x="33013" y="197069"/>
                            <a:pt x="42542" y="185159"/>
                          </a:cubicBezTo>
                          <a:cubicBezTo>
                            <a:pt x="53592" y="171347"/>
                            <a:pt x="35291" y="179980"/>
                            <a:pt x="53936" y="173764"/>
                          </a:cubicBezTo>
                          <a:cubicBezTo>
                            <a:pt x="49188" y="169966"/>
                            <a:pt x="42412" y="167808"/>
                            <a:pt x="39693" y="162370"/>
                          </a:cubicBezTo>
                          <a:cubicBezTo>
                            <a:pt x="38492" y="159968"/>
                            <a:pt x="43088" y="158055"/>
                            <a:pt x="45391" y="156673"/>
                          </a:cubicBezTo>
                          <a:cubicBezTo>
                            <a:pt x="47966" y="155128"/>
                            <a:pt x="51176" y="155007"/>
                            <a:pt x="53936" y="153824"/>
                          </a:cubicBezTo>
                          <a:cubicBezTo>
                            <a:pt x="57839" y="152151"/>
                            <a:pt x="61533" y="150026"/>
                            <a:pt x="65331" y="148127"/>
                          </a:cubicBezTo>
                          <a:cubicBezTo>
                            <a:pt x="63432" y="145278"/>
                            <a:pt x="62942" y="140463"/>
                            <a:pt x="59634" y="139581"/>
                          </a:cubicBezTo>
                          <a:cubicBezTo>
                            <a:pt x="0" y="123678"/>
                            <a:pt x="38210" y="147136"/>
                            <a:pt x="14056" y="131035"/>
                          </a:cubicBezTo>
                          <a:cubicBezTo>
                            <a:pt x="34970" y="124064"/>
                            <a:pt x="26902" y="129585"/>
                            <a:pt x="39693" y="116792"/>
                          </a:cubicBezTo>
                          <a:cubicBezTo>
                            <a:pt x="40643" y="112994"/>
                            <a:pt x="40096" y="108455"/>
                            <a:pt x="42542" y="105398"/>
                          </a:cubicBezTo>
                          <a:cubicBezTo>
                            <a:pt x="44418" y="103053"/>
                            <a:pt x="48965" y="104672"/>
                            <a:pt x="51088" y="102549"/>
                          </a:cubicBezTo>
                          <a:cubicBezTo>
                            <a:pt x="53211" y="100426"/>
                            <a:pt x="52987" y="96852"/>
                            <a:pt x="53936" y="94003"/>
                          </a:cubicBezTo>
                          <a:cubicBezTo>
                            <a:pt x="52987" y="91155"/>
                            <a:pt x="50499" y="88402"/>
                            <a:pt x="51088" y="85458"/>
                          </a:cubicBezTo>
                          <a:cubicBezTo>
                            <a:pt x="52206" y="79870"/>
                            <a:pt x="61730" y="78112"/>
                            <a:pt x="65331" y="76912"/>
                          </a:cubicBezTo>
                          <a:cubicBezTo>
                            <a:pt x="66280" y="74063"/>
                            <a:pt x="66634" y="70941"/>
                            <a:pt x="68179" y="68366"/>
                          </a:cubicBezTo>
                          <a:cubicBezTo>
                            <a:pt x="72088" y="61850"/>
                            <a:pt x="75702" y="62061"/>
                            <a:pt x="82422" y="59820"/>
                          </a:cubicBezTo>
                          <a:cubicBezTo>
                            <a:pt x="84321" y="56972"/>
                            <a:pt x="86589" y="54337"/>
                            <a:pt x="88120" y="51275"/>
                          </a:cubicBezTo>
                          <a:cubicBezTo>
                            <a:pt x="89463" y="48589"/>
                            <a:pt x="89302" y="45227"/>
                            <a:pt x="90968" y="42729"/>
                          </a:cubicBezTo>
                          <a:cubicBezTo>
                            <a:pt x="93203" y="39377"/>
                            <a:pt x="96665" y="37032"/>
                            <a:pt x="99514" y="34183"/>
                          </a:cubicBezTo>
                          <a:cubicBezTo>
                            <a:pt x="101390" y="28554"/>
                            <a:pt x="103041" y="21106"/>
                            <a:pt x="108060" y="17091"/>
                          </a:cubicBezTo>
                          <a:cubicBezTo>
                            <a:pt x="110405" y="15215"/>
                            <a:pt x="113757" y="15192"/>
                            <a:pt x="116606" y="14243"/>
                          </a:cubicBezTo>
                          <a:cubicBezTo>
                            <a:pt x="119454" y="15192"/>
                            <a:pt x="122189" y="17585"/>
                            <a:pt x="125151" y="17091"/>
                          </a:cubicBezTo>
                          <a:cubicBezTo>
                            <a:pt x="128528" y="16528"/>
                            <a:pt x="130635" y="12925"/>
                            <a:pt x="133697" y="11394"/>
                          </a:cubicBezTo>
                          <a:cubicBezTo>
                            <a:pt x="136383" y="10051"/>
                            <a:pt x="139394" y="9495"/>
                            <a:pt x="142243" y="8546"/>
                          </a:cubicBezTo>
                          <a:cubicBezTo>
                            <a:pt x="145092" y="10445"/>
                            <a:pt x="147660" y="12853"/>
                            <a:pt x="150789" y="14243"/>
                          </a:cubicBezTo>
                          <a:cubicBezTo>
                            <a:pt x="156277" y="16682"/>
                            <a:pt x="167880" y="19940"/>
                            <a:pt x="167880" y="19940"/>
                          </a:cubicBezTo>
                          <a:cubicBezTo>
                            <a:pt x="177375" y="18990"/>
                            <a:pt x="187108" y="19405"/>
                            <a:pt x="196366" y="17091"/>
                          </a:cubicBezTo>
                          <a:cubicBezTo>
                            <a:pt x="205190" y="14885"/>
                            <a:pt x="200094" y="7666"/>
                            <a:pt x="204912" y="2848"/>
                          </a:cubicBezTo>
                          <a:cubicBezTo>
                            <a:pt x="207035" y="725"/>
                            <a:pt x="210609" y="949"/>
                            <a:pt x="213458" y="0"/>
                          </a:cubicBezTo>
                          <a:cubicBezTo>
                            <a:pt x="213458" y="0"/>
                            <a:pt x="219425" y="5451"/>
                            <a:pt x="222004" y="8546"/>
                          </a:cubicBezTo>
                          <a:cubicBezTo>
                            <a:pt x="224196" y="11176"/>
                            <a:pt x="225802" y="14243"/>
                            <a:pt x="227701" y="17091"/>
                          </a:cubicBezTo>
                          <a:cubicBezTo>
                            <a:pt x="231886" y="15696"/>
                            <a:pt x="247742" y="10020"/>
                            <a:pt x="250490" y="11394"/>
                          </a:cubicBezTo>
                          <a:cubicBezTo>
                            <a:pt x="253176" y="12737"/>
                            <a:pt x="249764" y="17817"/>
                            <a:pt x="247641" y="19940"/>
                          </a:cubicBezTo>
                          <a:cubicBezTo>
                            <a:pt x="245518" y="22063"/>
                            <a:pt x="241944" y="21839"/>
                            <a:pt x="239095" y="22789"/>
                          </a:cubicBezTo>
                          <a:cubicBezTo>
                            <a:pt x="232653" y="32451"/>
                            <a:pt x="245267" y="6172"/>
                            <a:pt x="244792" y="8546"/>
                          </a:cubicBezTo>
                          <a:close/>
                        </a:path>
                      </a:pathLst>
                    </a:custGeom>
                    <a:solidFill>
                      <a:srgbClr val="FF66CC">
                        <a:alpha val="69804"/>
                      </a:srgb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9" name="Forme libre 16"/>
                    <p:cNvSpPr/>
                    <p:nvPr/>
                  </p:nvSpPr>
                  <p:spPr>
                    <a:xfrm>
                      <a:off x="4398887" y="2690813"/>
                      <a:ext cx="460375" cy="393700"/>
                    </a:xfrm>
                    <a:custGeom>
                      <a:avLst/>
                      <a:gdLst>
                        <a:gd name="connsiteX0" fmla="*/ 457011 w 459650"/>
                        <a:gd name="connsiteY0" fmla="*/ 60337 h 393623"/>
                        <a:gd name="connsiteX1" fmla="*/ 445616 w 459650"/>
                        <a:gd name="connsiteY1" fmla="*/ 34699 h 393623"/>
                        <a:gd name="connsiteX2" fmla="*/ 437070 w 459650"/>
                        <a:gd name="connsiteY2" fmla="*/ 20456 h 393623"/>
                        <a:gd name="connsiteX3" fmla="*/ 419979 w 459650"/>
                        <a:gd name="connsiteY3" fmla="*/ 26154 h 393623"/>
                        <a:gd name="connsiteX4" fmla="*/ 411433 w 459650"/>
                        <a:gd name="connsiteY4" fmla="*/ 23305 h 393623"/>
                        <a:gd name="connsiteX5" fmla="*/ 394341 w 459650"/>
                        <a:gd name="connsiteY5" fmla="*/ 14759 h 393623"/>
                        <a:gd name="connsiteX6" fmla="*/ 385796 w 459650"/>
                        <a:gd name="connsiteY6" fmla="*/ 17608 h 393623"/>
                        <a:gd name="connsiteX7" fmla="*/ 328824 w 459650"/>
                        <a:gd name="connsiteY7" fmla="*/ 68883 h 393623"/>
                        <a:gd name="connsiteX8" fmla="*/ 308884 w 459650"/>
                        <a:gd name="connsiteY8" fmla="*/ 51791 h 393623"/>
                        <a:gd name="connsiteX9" fmla="*/ 294641 w 459650"/>
                        <a:gd name="connsiteY9" fmla="*/ 54640 h 393623"/>
                        <a:gd name="connsiteX10" fmla="*/ 286095 w 459650"/>
                        <a:gd name="connsiteY10" fmla="*/ 57488 h 393623"/>
                        <a:gd name="connsiteX11" fmla="*/ 251912 w 459650"/>
                        <a:gd name="connsiteY11" fmla="*/ 60337 h 393623"/>
                        <a:gd name="connsiteX12" fmla="*/ 240517 w 459650"/>
                        <a:gd name="connsiteY12" fmla="*/ 74580 h 393623"/>
                        <a:gd name="connsiteX13" fmla="*/ 231971 w 459650"/>
                        <a:gd name="connsiteY13" fmla="*/ 83126 h 393623"/>
                        <a:gd name="connsiteX14" fmla="*/ 229123 w 459650"/>
                        <a:gd name="connsiteY14" fmla="*/ 91671 h 393623"/>
                        <a:gd name="connsiteX15" fmla="*/ 217728 w 459650"/>
                        <a:gd name="connsiteY15" fmla="*/ 108763 h 393623"/>
                        <a:gd name="connsiteX16" fmla="*/ 203485 w 459650"/>
                        <a:gd name="connsiteY16" fmla="*/ 131552 h 393623"/>
                        <a:gd name="connsiteX17" fmla="*/ 197788 w 459650"/>
                        <a:gd name="connsiteY17" fmla="*/ 148643 h 393623"/>
                        <a:gd name="connsiteX18" fmla="*/ 186394 w 459650"/>
                        <a:gd name="connsiteY18" fmla="*/ 165735 h 393623"/>
                        <a:gd name="connsiteX19" fmla="*/ 174999 w 459650"/>
                        <a:gd name="connsiteY19" fmla="*/ 179978 h 393623"/>
                        <a:gd name="connsiteX20" fmla="*/ 166454 w 459650"/>
                        <a:gd name="connsiteY20" fmla="*/ 185675 h 393623"/>
                        <a:gd name="connsiteX21" fmla="*/ 160756 w 459650"/>
                        <a:gd name="connsiteY21" fmla="*/ 202767 h 393623"/>
                        <a:gd name="connsiteX22" fmla="*/ 157908 w 459650"/>
                        <a:gd name="connsiteY22" fmla="*/ 211312 h 393623"/>
                        <a:gd name="connsiteX23" fmla="*/ 152211 w 459650"/>
                        <a:gd name="connsiteY23" fmla="*/ 217010 h 393623"/>
                        <a:gd name="connsiteX24" fmla="*/ 106633 w 459650"/>
                        <a:gd name="connsiteY24" fmla="*/ 225555 h 393623"/>
                        <a:gd name="connsiteX25" fmla="*/ 92390 w 459650"/>
                        <a:gd name="connsiteY25" fmla="*/ 248344 h 393623"/>
                        <a:gd name="connsiteX26" fmla="*/ 83844 w 459650"/>
                        <a:gd name="connsiteY26" fmla="*/ 296770 h 393623"/>
                        <a:gd name="connsiteX27" fmla="*/ 78147 w 459650"/>
                        <a:gd name="connsiteY27" fmla="*/ 302468 h 393623"/>
                        <a:gd name="connsiteX28" fmla="*/ 72450 w 459650"/>
                        <a:gd name="connsiteY28" fmla="*/ 311013 h 393623"/>
                        <a:gd name="connsiteX29" fmla="*/ 52510 w 459650"/>
                        <a:gd name="connsiteY29" fmla="*/ 328105 h 393623"/>
                        <a:gd name="connsiteX30" fmla="*/ 49661 w 459650"/>
                        <a:gd name="connsiteY30" fmla="*/ 336651 h 393623"/>
                        <a:gd name="connsiteX31" fmla="*/ 32570 w 459650"/>
                        <a:gd name="connsiteY31" fmla="*/ 350894 h 393623"/>
                        <a:gd name="connsiteX32" fmla="*/ 24024 w 459650"/>
                        <a:gd name="connsiteY32" fmla="*/ 353742 h 393623"/>
                        <a:gd name="connsiteX33" fmla="*/ 6932 w 459650"/>
                        <a:gd name="connsiteY33" fmla="*/ 362288 h 393623"/>
                        <a:gd name="connsiteX34" fmla="*/ 1235 w 459650"/>
                        <a:gd name="connsiteY34" fmla="*/ 370834 h 393623"/>
                        <a:gd name="connsiteX35" fmla="*/ 4084 w 459650"/>
                        <a:gd name="connsiteY35" fmla="*/ 387926 h 393623"/>
                        <a:gd name="connsiteX36" fmla="*/ 21175 w 459650"/>
                        <a:gd name="connsiteY36" fmla="*/ 390774 h 393623"/>
                        <a:gd name="connsiteX37" fmla="*/ 29721 w 459650"/>
                        <a:gd name="connsiteY37" fmla="*/ 393623 h 393623"/>
                        <a:gd name="connsiteX38" fmla="*/ 52510 w 459650"/>
                        <a:gd name="connsiteY38" fmla="*/ 390774 h 393623"/>
                        <a:gd name="connsiteX39" fmla="*/ 80996 w 459650"/>
                        <a:gd name="connsiteY39" fmla="*/ 376531 h 393623"/>
                        <a:gd name="connsiteX40" fmla="*/ 288943 w 459650"/>
                        <a:gd name="connsiteY40" fmla="*/ 373683 h 393623"/>
                        <a:gd name="connsiteX41" fmla="*/ 300338 w 459650"/>
                        <a:gd name="connsiteY41" fmla="*/ 359440 h 393623"/>
                        <a:gd name="connsiteX42" fmla="*/ 311732 w 459650"/>
                        <a:gd name="connsiteY42" fmla="*/ 345197 h 393623"/>
                        <a:gd name="connsiteX43" fmla="*/ 317429 w 459650"/>
                        <a:gd name="connsiteY43" fmla="*/ 311013 h 393623"/>
                        <a:gd name="connsiteX44" fmla="*/ 323127 w 459650"/>
                        <a:gd name="connsiteY44" fmla="*/ 305316 h 393623"/>
                        <a:gd name="connsiteX45" fmla="*/ 348764 w 459650"/>
                        <a:gd name="connsiteY45" fmla="*/ 302468 h 393623"/>
                        <a:gd name="connsiteX46" fmla="*/ 360158 w 459650"/>
                        <a:gd name="connsiteY46" fmla="*/ 285376 h 393623"/>
                        <a:gd name="connsiteX47" fmla="*/ 377250 w 459650"/>
                        <a:gd name="connsiteY47" fmla="*/ 273982 h 393623"/>
                        <a:gd name="connsiteX48" fmla="*/ 388644 w 459650"/>
                        <a:gd name="connsiteY48" fmla="*/ 256890 h 393623"/>
                        <a:gd name="connsiteX49" fmla="*/ 391493 w 459650"/>
                        <a:gd name="connsiteY49" fmla="*/ 248344 h 393623"/>
                        <a:gd name="connsiteX50" fmla="*/ 400039 w 459650"/>
                        <a:gd name="connsiteY50" fmla="*/ 239798 h 393623"/>
                        <a:gd name="connsiteX51" fmla="*/ 405736 w 459650"/>
                        <a:gd name="connsiteY51" fmla="*/ 231253 h 393623"/>
                        <a:gd name="connsiteX52" fmla="*/ 414282 w 459650"/>
                        <a:gd name="connsiteY52" fmla="*/ 228404 h 393623"/>
                        <a:gd name="connsiteX53" fmla="*/ 422827 w 459650"/>
                        <a:gd name="connsiteY53" fmla="*/ 171432 h 393623"/>
                        <a:gd name="connsiteX54" fmla="*/ 417130 w 459650"/>
                        <a:gd name="connsiteY54" fmla="*/ 114460 h 393623"/>
                        <a:gd name="connsiteX55" fmla="*/ 411433 w 459650"/>
                        <a:gd name="connsiteY55" fmla="*/ 105914 h 393623"/>
                        <a:gd name="connsiteX56" fmla="*/ 414282 w 459650"/>
                        <a:gd name="connsiteY56" fmla="*/ 94520 h 393623"/>
                        <a:gd name="connsiteX57" fmla="*/ 417130 w 459650"/>
                        <a:gd name="connsiteY57" fmla="*/ 74580 h 393623"/>
                        <a:gd name="connsiteX58" fmla="*/ 448465 w 459650"/>
                        <a:gd name="connsiteY58" fmla="*/ 71731 h 393623"/>
                        <a:gd name="connsiteX59" fmla="*/ 457011 w 459650"/>
                        <a:gd name="connsiteY59" fmla="*/ 60337 h 393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</a:cxnLst>
                      <a:rect l="l" t="t" r="r" b="b"/>
                      <a:pathLst>
                        <a:path w="459650" h="393623">
                          <a:moveTo>
                            <a:pt x="457011" y="60337"/>
                          </a:moveTo>
                          <a:cubicBezTo>
                            <a:pt x="456536" y="54165"/>
                            <a:pt x="459650" y="55750"/>
                            <a:pt x="445616" y="34699"/>
                          </a:cubicBezTo>
                          <a:cubicBezTo>
                            <a:pt x="430824" y="12511"/>
                            <a:pt x="454817" y="38203"/>
                            <a:pt x="437070" y="20456"/>
                          </a:cubicBezTo>
                          <a:cubicBezTo>
                            <a:pt x="431373" y="22355"/>
                            <a:pt x="425676" y="28053"/>
                            <a:pt x="419979" y="26154"/>
                          </a:cubicBezTo>
                          <a:cubicBezTo>
                            <a:pt x="417130" y="25204"/>
                            <a:pt x="414119" y="24648"/>
                            <a:pt x="411433" y="23305"/>
                          </a:cubicBezTo>
                          <a:cubicBezTo>
                            <a:pt x="389344" y="12260"/>
                            <a:pt x="415822" y="21920"/>
                            <a:pt x="394341" y="14759"/>
                          </a:cubicBezTo>
                          <a:cubicBezTo>
                            <a:pt x="391493" y="15709"/>
                            <a:pt x="388786" y="17336"/>
                            <a:pt x="385796" y="17608"/>
                          </a:cubicBezTo>
                          <a:cubicBezTo>
                            <a:pt x="315365" y="24011"/>
                            <a:pt x="332875" y="0"/>
                            <a:pt x="328824" y="68883"/>
                          </a:cubicBezTo>
                          <a:cubicBezTo>
                            <a:pt x="315008" y="55067"/>
                            <a:pt x="321898" y="60468"/>
                            <a:pt x="308884" y="51791"/>
                          </a:cubicBezTo>
                          <a:cubicBezTo>
                            <a:pt x="304136" y="52741"/>
                            <a:pt x="299338" y="53466"/>
                            <a:pt x="294641" y="54640"/>
                          </a:cubicBezTo>
                          <a:cubicBezTo>
                            <a:pt x="291728" y="55368"/>
                            <a:pt x="289071" y="57091"/>
                            <a:pt x="286095" y="57488"/>
                          </a:cubicBezTo>
                          <a:cubicBezTo>
                            <a:pt x="274761" y="58999"/>
                            <a:pt x="263306" y="59387"/>
                            <a:pt x="251912" y="60337"/>
                          </a:cubicBezTo>
                          <a:cubicBezTo>
                            <a:pt x="235343" y="76903"/>
                            <a:pt x="258475" y="53030"/>
                            <a:pt x="240517" y="74580"/>
                          </a:cubicBezTo>
                          <a:cubicBezTo>
                            <a:pt x="237938" y="77675"/>
                            <a:pt x="234820" y="80277"/>
                            <a:pt x="231971" y="83126"/>
                          </a:cubicBezTo>
                          <a:cubicBezTo>
                            <a:pt x="231022" y="85974"/>
                            <a:pt x="230581" y="89046"/>
                            <a:pt x="229123" y="91671"/>
                          </a:cubicBezTo>
                          <a:cubicBezTo>
                            <a:pt x="225798" y="97657"/>
                            <a:pt x="217728" y="108763"/>
                            <a:pt x="217728" y="108763"/>
                          </a:cubicBezTo>
                          <a:cubicBezTo>
                            <a:pt x="210948" y="129103"/>
                            <a:pt x="217028" y="122524"/>
                            <a:pt x="203485" y="131552"/>
                          </a:cubicBezTo>
                          <a:cubicBezTo>
                            <a:pt x="201586" y="137249"/>
                            <a:pt x="201119" y="143646"/>
                            <a:pt x="197788" y="148643"/>
                          </a:cubicBezTo>
                          <a:lnTo>
                            <a:pt x="186394" y="165735"/>
                          </a:lnTo>
                          <a:cubicBezTo>
                            <a:pt x="182162" y="172084"/>
                            <a:pt x="180800" y="175337"/>
                            <a:pt x="174999" y="179978"/>
                          </a:cubicBezTo>
                          <a:cubicBezTo>
                            <a:pt x="172326" y="182116"/>
                            <a:pt x="169302" y="183776"/>
                            <a:pt x="166454" y="185675"/>
                          </a:cubicBezTo>
                          <a:lnTo>
                            <a:pt x="160756" y="202767"/>
                          </a:lnTo>
                          <a:cubicBezTo>
                            <a:pt x="159807" y="205615"/>
                            <a:pt x="160031" y="209189"/>
                            <a:pt x="157908" y="211312"/>
                          </a:cubicBezTo>
                          <a:cubicBezTo>
                            <a:pt x="156009" y="213211"/>
                            <a:pt x="154613" y="215809"/>
                            <a:pt x="152211" y="217010"/>
                          </a:cubicBezTo>
                          <a:cubicBezTo>
                            <a:pt x="136961" y="224635"/>
                            <a:pt x="123782" y="223840"/>
                            <a:pt x="106633" y="225555"/>
                          </a:cubicBezTo>
                          <a:cubicBezTo>
                            <a:pt x="99853" y="245895"/>
                            <a:pt x="105933" y="239316"/>
                            <a:pt x="92390" y="248344"/>
                          </a:cubicBezTo>
                          <a:cubicBezTo>
                            <a:pt x="77505" y="270673"/>
                            <a:pt x="93928" y="242987"/>
                            <a:pt x="83844" y="296770"/>
                          </a:cubicBezTo>
                          <a:cubicBezTo>
                            <a:pt x="83349" y="299410"/>
                            <a:pt x="79825" y="300371"/>
                            <a:pt x="78147" y="302468"/>
                          </a:cubicBezTo>
                          <a:cubicBezTo>
                            <a:pt x="76009" y="305141"/>
                            <a:pt x="74678" y="308414"/>
                            <a:pt x="72450" y="311013"/>
                          </a:cubicBezTo>
                          <a:cubicBezTo>
                            <a:pt x="63239" y="321759"/>
                            <a:pt x="62590" y="321385"/>
                            <a:pt x="52510" y="328105"/>
                          </a:cubicBezTo>
                          <a:cubicBezTo>
                            <a:pt x="51560" y="330954"/>
                            <a:pt x="51327" y="334153"/>
                            <a:pt x="49661" y="336651"/>
                          </a:cubicBezTo>
                          <a:cubicBezTo>
                            <a:pt x="46512" y="341375"/>
                            <a:pt x="37824" y="348267"/>
                            <a:pt x="32570" y="350894"/>
                          </a:cubicBezTo>
                          <a:cubicBezTo>
                            <a:pt x="29884" y="352237"/>
                            <a:pt x="26873" y="352793"/>
                            <a:pt x="24024" y="353742"/>
                          </a:cubicBezTo>
                          <a:cubicBezTo>
                            <a:pt x="3560" y="374210"/>
                            <a:pt x="38423" y="341295"/>
                            <a:pt x="6932" y="362288"/>
                          </a:cubicBezTo>
                          <a:cubicBezTo>
                            <a:pt x="4083" y="364187"/>
                            <a:pt x="3134" y="367985"/>
                            <a:pt x="1235" y="370834"/>
                          </a:cubicBezTo>
                          <a:cubicBezTo>
                            <a:pt x="2185" y="376531"/>
                            <a:pt x="0" y="383842"/>
                            <a:pt x="4084" y="387926"/>
                          </a:cubicBezTo>
                          <a:cubicBezTo>
                            <a:pt x="8168" y="392010"/>
                            <a:pt x="15537" y="389521"/>
                            <a:pt x="21175" y="390774"/>
                          </a:cubicBezTo>
                          <a:cubicBezTo>
                            <a:pt x="24106" y="391425"/>
                            <a:pt x="26872" y="392673"/>
                            <a:pt x="29721" y="393623"/>
                          </a:cubicBezTo>
                          <a:cubicBezTo>
                            <a:pt x="37317" y="392673"/>
                            <a:pt x="45301" y="393349"/>
                            <a:pt x="52510" y="390774"/>
                          </a:cubicBezTo>
                          <a:cubicBezTo>
                            <a:pt x="70537" y="384336"/>
                            <a:pt x="64286" y="376965"/>
                            <a:pt x="80996" y="376531"/>
                          </a:cubicBezTo>
                          <a:cubicBezTo>
                            <a:pt x="150295" y="374731"/>
                            <a:pt x="219627" y="374632"/>
                            <a:pt x="288943" y="373683"/>
                          </a:cubicBezTo>
                          <a:cubicBezTo>
                            <a:pt x="302697" y="359929"/>
                            <a:pt x="285969" y="377402"/>
                            <a:pt x="300338" y="359440"/>
                          </a:cubicBezTo>
                          <a:cubicBezTo>
                            <a:pt x="316573" y="339146"/>
                            <a:pt x="294199" y="371495"/>
                            <a:pt x="311732" y="345197"/>
                          </a:cubicBezTo>
                          <a:cubicBezTo>
                            <a:pt x="312012" y="342674"/>
                            <a:pt x="312875" y="318602"/>
                            <a:pt x="317429" y="311013"/>
                          </a:cubicBezTo>
                          <a:cubicBezTo>
                            <a:pt x="318811" y="308710"/>
                            <a:pt x="320536" y="306023"/>
                            <a:pt x="323127" y="305316"/>
                          </a:cubicBezTo>
                          <a:cubicBezTo>
                            <a:pt x="331422" y="303054"/>
                            <a:pt x="340218" y="303417"/>
                            <a:pt x="348764" y="302468"/>
                          </a:cubicBezTo>
                          <a:cubicBezTo>
                            <a:pt x="352562" y="296771"/>
                            <a:pt x="354461" y="289174"/>
                            <a:pt x="360158" y="285376"/>
                          </a:cubicBezTo>
                          <a:lnTo>
                            <a:pt x="377250" y="273982"/>
                          </a:lnTo>
                          <a:cubicBezTo>
                            <a:pt x="381048" y="268285"/>
                            <a:pt x="386478" y="263386"/>
                            <a:pt x="388644" y="256890"/>
                          </a:cubicBezTo>
                          <a:cubicBezTo>
                            <a:pt x="389594" y="254041"/>
                            <a:pt x="389827" y="250842"/>
                            <a:pt x="391493" y="248344"/>
                          </a:cubicBezTo>
                          <a:cubicBezTo>
                            <a:pt x="393728" y="244992"/>
                            <a:pt x="397460" y="242893"/>
                            <a:pt x="400039" y="239798"/>
                          </a:cubicBezTo>
                          <a:cubicBezTo>
                            <a:pt x="402231" y="237168"/>
                            <a:pt x="403063" y="233391"/>
                            <a:pt x="405736" y="231253"/>
                          </a:cubicBezTo>
                          <a:cubicBezTo>
                            <a:pt x="408081" y="229377"/>
                            <a:pt x="411433" y="229354"/>
                            <a:pt x="414282" y="228404"/>
                          </a:cubicBezTo>
                          <a:cubicBezTo>
                            <a:pt x="424193" y="198669"/>
                            <a:pt x="419551" y="217302"/>
                            <a:pt x="422827" y="171432"/>
                          </a:cubicBezTo>
                          <a:cubicBezTo>
                            <a:pt x="422660" y="168587"/>
                            <a:pt x="424562" y="129325"/>
                            <a:pt x="417130" y="114460"/>
                          </a:cubicBezTo>
                          <a:cubicBezTo>
                            <a:pt x="415599" y="111398"/>
                            <a:pt x="413332" y="108763"/>
                            <a:pt x="411433" y="105914"/>
                          </a:cubicBezTo>
                          <a:cubicBezTo>
                            <a:pt x="412383" y="102116"/>
                            <a:pt x="413582" y="98372"/>
                            <a:pt x="414282" y="94520"/>
                          </a:cubicBezTo>
                          <a:cubicBezTo>
                            <a:pt x="415483" y="87914"/>
                            <a:pt x="411544" y="78304"/>
                            <a:pt x="417130" y="74580"/>
                          </a:cubicBezTo>
                          <a:cubicBezTo>
                            <a:pt x="425857" y="68762"/>
                            <a:pt x="438020" y="72681"/>
                            <a:pt x="448465" y="71731"/>
                          </a:cubicBezTo>
                          <a:cubicBezTo>
                            <a:pt x="451913" y="61383"/>
                            <a:pt x="457486" y="66509"/>
                            <a:pt x="457011" y="60337"/>
                          </a:cubicBezTo>
                          <a:close/>
                        </a:path>
                      </a:pathLst>
                    </a:custGeom>
                    <a:solidFill>
                      <a:srgbClr val="FF66CC">
                        <a:alpha val="69804"/>
                      </a:srgb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0" name="Forme libre 17"/>
                    <p:cNvSpPr/>
                    <p:nvPr/>
                  </p:nvSpPr>
                  <p:spPr>
                    <a:xfrm>
                      <a:off x="3255963" y="3246438"/>
                      <a:ext cx="276225" cy="382587"/>
                    </a:xfrm>
                    <a:custGeom>
                      <a:avLst/>
                      <a:gdLst>
                        <a:gd name="connsiteX0" fmla="*/ 119641 w 276314"/>
                        <a:gd name="connsiteY0" fmla="*/ 475 h 382672"/>
                        <a:gd name="connsiteX1" fmla="*/ 105398 w 276314"/>
                        <a:gd name="connsiteY1" fmla="*/ 9021 h 382672"/>
                        <a:gd name="connsiteX2" fmla="*/ 94003 w 276314"/>
                        <a:gd name="connsiteY2" fmla="*/ 26112 h 382672"/>
                        <a:gd name="connsiteX3" fmla="*/ 91155 w 276314"/>
                        <a:gd name="connsiteY3" fmla="*/ 34658 h 382672"/>
                        <a:gd name="connsiteX4" fmla="*/ 79760 w 276314"/>
                        <a:gd name="connsiteY4" fmla="*/ 48901 h 382672"/>
                        <a:gd name="connsiteX5" fmla="*/ 68366 w 276314"/>
                        <a:gd name="connsiteY5" fmla="*/ 63144 h 382672"/>
                        <a:gd name="connsiteX6" fmla="*/ 65517 w 276314"/>
                        <a:gd name="connsiteY6" fmla="*/ 71690 h 382672"/>
                        <a:gd name="connsiteX7" fmla="*/ 59820 w 276314"/>
                        <a:gd name="connsiteY7" fmla="*/ 80236 h 382672"/>
                        <a:gd name="connsiteX8" fmla="*/ 54123 w 276314"/>
                        <a:gd name="connsiteY8" fmla="*/ 100176 h 382672"/>
                        <a:gd name="connsiteX9" fmla="*/ 48426 w 276314"/>
                        <a:gd name="connsiteY9" fmla="*/ 117267 h 382672"/>
                        <a:gd name="connsiteX10" fmla="*/ 28486 w 276314"/>
                        <a:gd name="connsiteY10" fmla="*/ 137208 h 382672"/>
                        <a:gd name="connsiteX11" fmla="*/ 22788 w 276314"/>
                        <a:gd name="connsiteY11" fmla="*/ 142905 h 382672"/>
                        <a:gd name="connsiteX12" fmla="*/ 19940 w 276314"/>
                        <a:gd name="connsiteY12" fmla="*/ 151451 h 382672"/>
                        <a:gd name="connsiteX13" fmla="*/ 28486 w 276314"/>
                        <a:gd name="connsiteY13" fmla="*/ 157148 h 382672"/>
                        <a:gd name="connsiteX14" fmla="*/ 31334 w 276314"/>
                        <a:gd name="connsiteY14" fmla="*/ 165694 h 382672"/>
                        <a:gd name="connsiteX15" fmla="*/ 25637 w 276314"/>
                        <a:gd name="connsiteY15" fmla="*/ 174239 h 382672"/>
                        <a:gd name="connsiteX16" fmla="*/ 17091 w 276314"/>
                        <a:gd name="connsiteY16" fmla="*/ 191331 h 382672"/>
                        <a:gd name="connsiteX17" fmla="*/ 19940 w 276314"/>
                        <a:gd name="connsiteY17" fmla="*/ 202725 h 382672"/>
                        <a:gd name="connsiteX18" fmla="*/ 25637 w 276314"/>
                        <a:gd name="connsiteY18" fmla="*/ 211271 h 382672"/>
                        <a:gd name="connsiteX19" fmla="*/ 28486 w 276314"/>
                        <a:gd name="connsiteY19" fmla="*/ 219817 h 382672"/>
                        <a:gd name="connsiteX20" fmla="*/ 25637 w 276314"/>
                        <a:gd name="connsiteY20" fmla="*/ 310972 h 382672"/>
                        <a:gd name="connsiteX21" fmla="*/ 22788 w 276314"/>
                        <a:gd name="connsiteY21" fmla="*/ 319518 h 382672"/>
                        <a:gd name="connsiteX22" fmla="*/ 14243 w 276314"/>
                        <a:gd name="connsiteY22" fmla="*/ 339458 h 382672"/>
                        <a:gd name="connsiteX23" fmla="*/ 5697 w 276314"/>
                        <a:gd name="connsiteY23" fmla="*/ 342307 h 382672"/>
                        <a:gd name="connsiteX24" fmla="*/ 0 w 276314"/>
                        <a:gd name="connsiteY24" fmla="*/ 350852 h 382672"/>
                        <a:gd name="connsiteX25" fmla="*/ 5697 w 276314"/>
                        <a:gd name="connsiteY25" fmla="*/ 356550 h 382672"/>
                        <a:gd name="connsiteX26" fmla="*/ 28486 w 276314"/>
                        <a:gd name="connsiteY26" fmla="*/ 353701 h 382672"/>
                        <a:gd name="connsiteX27" fmla="*/ 45577 w 276314"/>
                        <a:gd name="connsiteY27" fmla="*/ 345155 h 382672"/>
                        <a:gd name="connsiteX28" fmla="*/ 59820 w 276314"/>
                        <a:gd name="connsiteY28" fmla="*/ 356550 h 382672"/>
                        <a:gd name="connsiteX29" fmla="*/ 76912 w 276314"/>
                        <a:gd name="connsiteY29" fmla="*/ 362247 h 382672"/>
                        <a:gd name="connsiteX30" fmla="*/ 85458 w 276314"/>
                        <a:gd name="connsiteY30" fmla="*/ 365095 h 382672"/>
                        <a:gd name="connsiteX31" fmla="*/ 88306 w 276314"/>
                        <a:gd name="connsiteY31" fmla="*/ 376490 h 382672"/>
                        <a:gd name="connsiteX32" fmla="*/ 128187 w 276314"/>
                        <a:gd name="connsiteY32" fmla="*/ 376490 h 382672"/>
                        <a:gd name="connsiteX33" fmla="*/ 125338 w 276314"/>
                        <a:gd name="connsiteY33" fmla="*/ 350852 h 382672"/>
                        <a:gd name="connsiteX34" fmla="*/ 133884 w 276314"/>
                        <a:gd name="connsiteY34" fmla="*/ 345155 h 382672"/>
                        <a:gd name="connsiteX35" fmla="*/ 142430 w 276314"/>
                        <a:gd name="connsiteY35" fmla="*/ 336609 h 382672"/>
                        <a:gd name="connsiteX36" fmla="*/ 153824 w 276314"/>
                        <a:gd name="connsiteY36" fmla="*/ 310972 h 382672"/>
                        <a:gd name="connsiteX37" fmla="*/ 162370 w 276314"/>
                        <a:gd name="connsiteY37" fmla="*/ 305275 h 382672"/>
                        <a:gd name="connsiteX38" fmla="*/ 179461 w 276314"/>
                        <a:gd name="connsiteY38" fmla="*/ 279637 h 382672"/>
                        <a:gd name="connsiteX39" fmla="*/ 185159 w 276314"/>
                        <a:gd name="connsiteY39" fmla="*/ 271092 h 382672"/>
                        <a:gd name="connsiteX40" fmla="*/ 188007 w 276314"/>
                        <a:gd name="connsiteY40" fmla="*/ 262546 h 382672"/>
                        <a:gd name="connsiteX41" fmla="*/ 193704 w 276314"/>
                        <a:gd name="connsiteY41" fmla="*/ 239757 h 382672"/>
                        <a:gd name="connsiteX42" fmla="*/ 199402 w 276314"/>
                        <a:gd name="connsiteY42" fmla="*/ 222666 h 382672"/>
                        <a:gd name="connsiteX43" fmla="*/ 227888 w 276314"/>
                        <a:gd name="connsiteY43" fmla="*/ 216968 h 382672"/>
                        <a:gd name="connsiteX44" fmla="*/ 236433 w 276314"/>
                        <a:gd name="connsiteY44" fmla="*/ 214120 h 382672"/>
                        <a:gd name="connsiteX45" fmla="*/ 233585 w 276314"/>
                        <a:gd name="connsiteY45" fmla="*/ 199877 h 382672"/>
                        <a:gd name="connsiteX46" fmla="*/ 222190 w 276314"/>
                        <a:gd name="connsiteY46" fmla="*/ 185634 h 382672"/>
                        <a:gd name="connsiteX47" fmla="*/ 219342 w 276314"/>
                        <a:gd name="connsiteY47" fmla="*/ 177088 h 382672"/>
                        <a:gd name="connsiteX48" fmla="*/ 230736 w 276314"/>
                        <a:gd name="connsiteY48" fmla="*/ 151451 h 382672"/>
                        <a:gd name="connsiteX49" fmla="*/ 242131 w 276314"/>
                        <a:gd name="connsiteY49" fmla="*/ 140056 h 382672"/>
                        <a:gd name="connsiteX50" fmla="*/ 259222 w 276314"/>
                        <a:gd name="connsiteY50" fmla="*/ 134359 h 382672"/>
                        <a:gd name="connsiteX51" fmla="*/ 264919 w 276314"/>
                        <a:gd name="connsiteY51" fmla="*/ 88781 h 382672"/>
                        <a:gd name="connsiteX52" fmla="*/ 276314 w 276314"/>
                        <a:gd name="connsiteY52" fmla="*/ 74538 h 382672"/>
                        <a:gd name="connsiteX53" fmla="*/ 270616 w 276314"/>
                        <a:gd name="connsiteY53" fmla="*/ 68841 h 382672"/>
                        <a:gd name="connsiteX54" fmla="*/ 247828 w 276314"/>
                        <a:gd name="connsiteY54" fmla="*/ 65993 h 382672"/>
                        <a:gd name="connsiteX55" fmla="*/ 239282 w 276314"/>
                        <a:gd name="connsiteY55" fmla="*/ 63144 h 382672"/>
                        <a:gd name="connsiteX56" fmla="*/ 230736 w 276314"/>
                        <a:gd name="connsiteY56" fmla="*/ 54598 h 382672"/>
                        <a:gd name="connsiteX57" fmla="*/ 222190 w 276314"/>
                        <a:gd name="connsiteY57" fmla="*/ 51750 h 382672"/>
                        <a:gd name="connsiteX58" fmla="*/ 182310 w 276314"/>
                        <a:gd name="connsiteY58" fmla="*/ 48901 h 382672"/>
                        <a:gd name="connsiteX59" fmla="*/ 173764 w 276314"/>
                        <a:gd name="connsiteY59" fmla="*/ 43204 h 382672"/>
                        <a:gd name="connsiteX60" fmla="*/ 168067 w 276314"/>
                        <a:gd name="connsiteY60" fmla="*/ 34658 h 382672"/>
                        <a:gd name="connsiteX61" fmla="*/ 142430 w 276314"/>
                        <a:gd name="connsiteY61" fmla="*/ 31809 h 382672"/>
                        <a:gd name="connsiteX62" fmla="*/ 136732 w 276314"/>
                        <a:gd name="connsiteY62" fmla="*/ 26112 h 382672"/>
                        <a:gd name="connsiteX63" fmla="*/ 128187 w 276314"/>
                        <a:gd name="connsiteY63" fmla="*/ 20415 h 382672"/>
                        <a:gd name="connsiteX64" fmla="*/ 125338 w 276314"/>
                        <a:gd name="connsiteY64" fmla="*/ 11869 h 382672"/>
                        <a:gd name="connsiteX65" fmla="*/ 119641 w 276314"/>
                        <a:gd name="connsiteY65" fmla="*/ 475 h 382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276314" h="382672">
                          <a:moveTo>
                            <a:pt x="119641" y="475"/>
                          </a:moveTo>
                          <a:cubicBezTo>
                            <a:pt x="116318" y="0"/>
                            <a:pt x="110613" y="2068"/>
                            <a:pt x="105398" y="9021"/>
                          </a:cubicBezTo>
                          <a:cubicBezTo>
                            <a:pt x="101290" y="14499"/>
                            <a:pt x="94003" y="26112"/>
                            <a:pt x="94003" y="26112"/>
                          </a:cubicBezTo>
                          <a:cubicBezTo>
                            <a:pt x="93054" y="28961"/>
                            <a:pt x="92498" y="31972"/>
                            <a:pt x="91155" y="34658"/>
                          </a:cubicBezTo>
                          <a:cubicBezTo>
                            <a:pt x="87561" y="41846"/>
                            <a:pt x="85060" y="43602"/>
                            <a:pt x="79760" y="48901"/>
                          </a:cubicBezTo>
                          <a:cubicBezTo>
                            <a:pt x="72602" y="70379"/>
                            <a:pt x="83090" y="44740"/>
                            <a:pt x="68366" y="63144"/>
                          </a:cubicBezTo>
                          <a:cubicBezTo>
                            <a:pt x="66490" y="65489"/>
                            <a:pt x="66860" y="69004"/>
                            <a:pt x="65517" y="71690"/>
                          </a:cubicBezTo>
                          <a:cubicBezTo>
                            <a:pt x="63986" y="74752"/>
                            <a:pt x="61719" y="77387"/>
                            <a:pt x="59820" y="80236"/>
                          </a:cubicBezTo>
                          <a:cubicBezTo>
                            <a:pt x="50243" y="108971"/>
                            <a:pt x="64861" y="64383"/>
                            <a:pt x="54123" y="100176"/>
                          </a:cubicBezTo>
                          <a:cubicBezTo>
                            <a:pt x="52397" y="105928"/>
                            <a:pt x="52672" y="113021"/>
                            <a:pt x="48426" y="117267"/>
                          </a:cubicBezTo>
                          <a:lnTo>
                            <a:pt x="28486" y="137208"/>
                          </a:lnTo>
                          <a:lnTo>
                            <a:pt x="22788" y="142905"/>
                          </a:lnTo>
                          <a:cubicBezTo>
                            <a:pt x="21839" y="145754"/>
                            <a:pt x="18825" y="148663"/>
                            <a:pt x="19940" y="151451"/>
                          </a:cubicBezTo>
                          <a:cubicBezTo>
                            <a:pt x="21212" y="154630"/>
                            <a:pt x="26347" y="154475"/>
                            <a:pt x="28486" y="157148"/>
                          </a:cubicBezTo>
                          <a:cubicBezTo>
                            <a:pt x="30362" y="159493"/>
                            <a:pt x="30385" y="162845"/>
                            <a:pt x="31334" y="165694"/>
                          </a:cubicBezTo>
                          <a:cubicBezTo>
                            <a:pt x="29435" y="168542"/>
                            <a:pt x="27168" y="171177"/>
                            <a:pt x="25637" y="174239"/>
                          </a:cubicBezTo>
                          <a:cubicBezTo>
                            <a:pt x="13840" y="197831"/>
                            <a:pt x="33421" y="166835"/>
                            <a:pt x="17091" y="191331"/>
                          </a:cubicBezTo>
                          <a:cubicBezTo>
                            <a:pt x="18041" y="195129"/>
                            <a:pt x="18398" y="199127"/>
                            <a:pt x="19940" y="202725"/>
                          </a:cubicBezTo>
                          <a:cubicBezTo>
                            <a:pt x="21289" y="205872"/>
                            <a:pt x="24106" y="208209"/>
                            <a:pt x="25637" y="211271"/>
                          </a:cubicBezTo>
                          <a:cubicBezTo>
                            <a:pt x="26980" y="213957"/>
                            <a:pt x="27536" y="216968"/>
                            <a:pt x="28486" y="219817"/>
                          </a:cubicBezTo>
                          <a:cubicBezTo>
                            <a:pt x="27536" y="250202"/>
                            <a:pt x="27372" y="280622"/>
                            <a:pt x="25637" y="310972"/>
                          </a:cubicBezTo>
                          <a:cubicBezTo>
                            <a:pt x="25466" y="313970"/>
                            <a:pt x="23613" y="316631"/>
                            <a:pt x="22788" y="319518"/>
                          </a:cubicBezTo>
                          <a:cubicBezTo>
                            <a:pt x="20761" y="326614"/>
                            <a:pt x="20668" y="334318"/>
                            <a:pt x="14243" y="339458"/>
                          </a:cubicBezTo>
                          <a:cubicBezTo>
                            <a:pt x="11898" y="341334"/>
                            <a:pt x="8546" y="341357"/>
                            <a:pt x="5697" y="342307"/>
                          </a:cubicBezTo>
                          <a:cubicBezTo>
                            <a:pt x="3798" y="345155"/>
                            <a:pt x="0" y="347429"/>
                            <a:pt x="0" y="350852"/>
                          </a:cubicBezTo>
                          <a:cubicBezTo>
                            <a:pt x="0" y="353538"/>
                            <a:pt x="3025" y="356283"/>
                            <a:pt x="5697" y="356550"/>
                          </a:cubicBezTo>
                          <a:cubicBezTo>
                            <a:pt x="13314" y="357312"/>
                            <a:pt x="20890" y="354651"/>
                            <a:pt x="28486" y="353701"/>
                          </a:cubicBezTo>
                          <a:cubicBezTo>
                            <a:pt x="31462" y="351717"/>
                            <a:pt x="40860" y="344369"/>
                            <a:pt x="45577" y="345155"/>
                          </a:cubicBezTo>
                          <a:cubicBezTo>
                            <a:pt x="55713" y="346844"/>
                            <a:pt x="52208" y="352744"/>
                            <a:pt x="59820" y="356550"/>
                          </a:cubicBezTo>
                          <a:cubicBezTo>
                            <a:pt x="65191" y="359236"/>
                            <a:pt x="71215" y="360348"/>
                            <a:pt x="76912" y="362247"/>
                          </a:cubicBezTo>
                          <a:lnTo>
                            <a:pt x="85458" y="365095"/>
                          </a:lnTo>
                          <a:cubicBezTo>
                            <a:pt x="86407" y="368893"/>
                            <a:pt x="84986" y="374415"/>
                            <a:pt x="88306" y="376490"/>
                          </a:cubicBezTo>
                          <a:cubicBezTo>
                            <a:pt x="98197" y="382672"/>
                            <a:pt x="118296" y="377903"/>
                            <a:pt x="128187" y="376490"/>
                          </a:cubicBezTo>
                          <a:cubicBezTo>
                            <a:pt x="125449" y="368278"/>
                            <a:pt x="118635" y="359231"/>
                            <a:pt x="125338" y="350852"/>
                          </a:cubicBezTo>
                          <a:cubicBezTo>
                            <a:pt x="127477" y="348179"/>
                            <a:pt x="131254" y="347347"/>
                            <a:pt x="133884" y="345155"/>
                          </a:cubicBezTo>
                          <a:cubicBezTo>
                            <a:pt x="136979" y="342576"/>
                            <a:pt x="139581" y="339458"/>
                            <a:pt x="142430" y="336609"/>
                          </a:cubicBezTo>
                          <a:cubicBezTo>
                            <a:pt x="145250" y="328149"/>
                            <a:pt x="147053" y="317743"/>
                            <a:pt x="153824" y="310972"/>
                          </a:cubicBezTo>
                          <a:cubicBezTo>
                            <a:pt x="156245" y="308551"/>
                            <a:pt x="159521" y="307174"/>
                            <a:pt x="162370" y="305275"/>
                          </a:cubicBezTo>
                          <a:lnTo>
                            <a:pt x="179461" y="279637"/>
                          </a:lnTo>
                          <a:lnTo>
                            <a:pt x="185159" y="271092"/>
                          </a:lnTo>
                          <a:cubicBezTo>
                            <a:pt x="186108" y="268243"/>
                            <a:pt x="187217" y="265443"/>
                            <a:pt x="188007" y="262546"/>
                          </a:cubicBezTo>
                          <a:cubicBezTo>
                            <a:pt x="190067" y="254992"/>
                            <a:pt x="191228" y="247185"/>
                            <a:pt x="193704" y="239757"/>
                          </a:cubicBezTo>
                          <a:cubicBezTo>
                            <a:pt x="195603" y="234060"/>
                            <a:pt x="193705" y="224565"/>
                            <a:pt x="199402" y="222666"/>
                          </a:cubicBezTo>
                          <a:cubicBezTo>
                            <a:pt x="214317" y="217693"/>
                            <a:pt x="204975" y="220242"/>
                            <a:pt x="227888" y="216968"/>
                          </a:cubicBezTo>
                          <a:cubicBezTo>
                            <a:pt x="230736" y="216019"/>
                            <a:pt x="235484" y="216968"/>
                            <a:pt x="236433" y="214120"/>
                          </a:cubicBezTo>
                          <a:cubicBezTo>
                            <a:pt x="237964" y="209527"/>
                            <a:pt x="235285" y="204410"/>
                            <a:pt x="233585" y="199877"/>
                          </a:cubicBezTo>
                          <a:cubicBezTo>
                            <a:pt x="231428" y="194126"/>
                            <a:pt x="226363" y="189806"/>
                            <a:pt x="222190" y="185634"/>
                          </a:cubicBezTo>
                          <a:cubicBezTo>
                            <a:pt x="221241" y="182785"/>
                            <a:pt x="219010" y="180072"/>
                            <a:pt x="219342" y="177088"/>
                          </a:cubicBezTo>
                          <a:cubicBezTo>
                            <a:pt x="220255" y="168871"/>
                            <a:pt x="225052" y="158083"/>
                            <a:pt x="230736" y="151451"/>
                          </a:cubicBezTo>
                          <a:cubicBezTo>
                            <a:pt x="234232" y="147373"/>
                            <a:pt x="237035" y="141755"/>
                            <a:pt x="242131" y="140056"/>
                          </a:cubicBezTo>
                          <a:lnTo>
                            <a:pt x="259222" y="134359"/>
                          </a:lnTo>
                          <a:cubicBezTo>
                            <a:pt x="268440" y="106710"/>
                            <a:pt x="251727" y="159145"/>
                            <a:pt x="264919" y="88781"/>
                          </a:cubicBezTo>
                          <a:cubicBezTo>
                            <a:pt x="265748" y="84359"/>
                            <a:pt x="273184" y="77668"/>
                            <a:pt x="276314" y="74538"/>
                          </a:cubicBezTo>
                          <a:cubicBezTo>
                            <a:pt x="274415" y="72639"/>
                            <a:pt x="273189" y="69613"/>
                            <a:pt x="270616" y="68841"/>
                          </a:cubicBezTo>
                          <a:cubicBezTo>
                            <a:pt x="263284" y="66642"/>
                            <a:pt x="255360" y="67362"/>
                            <a:pt x="247828" y="65993"/>
                          </a:cubicBezTo>
                          <a:cubicBezTo>
                            <a:pt x="244874" y="65456"/>
                            <a:pt x="242131" y="64094"/>
                            <a:pt x="239282" y="63144"/>
                          </a:cubicBezTo>
                          <a:cubicBezTo>
                            <a:pt x="236433" y="60295"/>
                            <a:pt x="234088" y="56833"/>
                            <a:pt x="230736" y="54598"/>
                          </a:cubicBezTo>
                          <a:cubicBezTo>
                            <a:pt x="228238" y="52932"/>
                            <a:pt x="225172" y="52101"/>
                            <a:pt x="222190" y="51750"/>
                          </a:cubicBezTo>
                          <a:cubicBezTo>
                            <a:pt x="208954" y="50193"/>
                            <a:pt x="195603" y="49851"/>
                            <a:pt x="182310" y="48901"/>
                          </a:cubicBezTo>
                          <a:cubicBezTo>
                            <a:pt x="179461" y="47002"/>
                            <a:pt x="176185" y="45625"/>
                            <a:pt x="173764" y="43204"/>
                          </a:cubicBezTo>
                          <a:cubicBezTo>
                            <a:pt x="171343" y="40783"/>
                            <a:pt x="171284" y="35828"/>
                            <a:pt x="168067" y="34658"/>
                          </a:cubicBezTo>
                          <a:cubicBezTo>
                            <a:pt x="159986" y="31719"/>
                            <a:pt x="150976" y="32759"/>
                            <a:pt x="142430" y="31809"/>
                          </a:cubicBezTo>
                          <a:cubicBezTo>
                            <a:pt x="140531" y="29910"/>
                            <a:pt x="138829" y="27790"/>
                            <a:pt x="136732" y="26112"/>
                          </a:cubicBezTo>
                          <a:cubicBezTo>
                            <a:pt x="134059" y="23974"/>
                            <a:pt x="130325" y="23088"/>
                            <a:pt x="128187" y="20415"/>
                          </a:cubicBezTo>
                          <a:cubicBezTo>
                            <a:pt x="126311" y="18070"/>
                            <a:pt x="126453" y="14657"/>
                            <a:pt x="125338" y="11869"/>
                          </a:cubicBezTo>
                          <a:cubicBezTo>
                            <a:pt x="124549" y="9898"/>
                            <a:pt x="122964" y="950"/>
                            <a:pt x="119641" y="475"/>
                          </a:cubicBezTo>
                          <a:close/>
                        </a:path>
                      </a:pathLst>
                    </a:custGeom>
                    <a:solidFill>
                      <a:srgbClr val="FF66CC">
                        <a:alpha val="69804"/>
                      </a:srgb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41" name="Forme libre 18"/>
                    <p:cNvSpPr/>
                    <p:nvPr/>
                  </p:nvSpPr>
                  <p:spPr>
                    <a:xfrm>
                      <a:off x="3263900" y="3540125"/>
                      <a:ext cx="404813" cy="336550"/>
                    </a:xfrm>
                    <a:custGeom>
                      <a:avLst/>
                      <a:gdLst>
                        <a:gd name="connsiteX0" fmla="*/ 48426 w 403825"/>
                        <a:gd name="connsiteY0" fmla="*/ 51928 h 333940"/>
                        <a:gd name="connsiteX1" fmla="*/ 68367 w 403825"/>
                        <a:gd name="connsiteY1" fmla="*/ 71869 h 333940"/>
                        <a:gd name="connsiteX2" fmla="*/ 76912 w 403825"/>
                        <a:gd name="connsiteY2" fmla="*/ 74717 h 333940"/>
                        <a:gd name="connsiteX3" fmla="*/ 102550 w 403825"/>
                        <a:gd name="connsiteY3" fmla="*/ 77566 h 333940"/>
                        <a:gd name="connsiteX4" fmla="*/ 131036 w 403825"/>
                        <a:gd name="connsiteY4" fmla="*/ 80414 h 333940"/>
                        <a:gd name="connsiteX5" fmla="*/ 156673 w 403825"/>
                        <a:gd name="connsiteY5" fmla="*/ 66171 h 333940"/>
                        <a:gd name="connsiteX6" fmla="*/ 179462 w 403825"/>
                        <a:gd name="connsiteY6" fmla="*/ 63323 h 333940"/>
                        <a:gd name="connsiteX7" fmla="*/ 193705 w 403825"/>
                        <a:gd name="connsiteY7" fmla="*/ 51928 h 333940"/>
                        <a:gd name="connsiteX8" fmla="*/ 210797 w 403825"/>
                        <a:gd name="connsiteY8" fmla="*/ 40534 h 333940"/>
                        <a:gd name="connsiteX9" fmla="*/ 227888 w 403825"/>
                        <a:gd name="connsiteY9" fmla="*/ 34837 h 333940"/>
                        <a:gd name="connsiteX10" fmla="*/ 236434 w 403825"/>
                        <a:gd name="connsiteY10" fmla="*/ 31988 h 333940"/>
                        <a:gd name="connsiteX11" fmla="*/ 242131 w 403825"/>
                        <a:gd name="connsiteY11" fmla="*/ 23442 h 333940"/>
                        <a:gd name="connsiteX12" fmla="*/ 250677 w 403825"/>
                        <a:gd name="connsiteY12" fmla="*/ 20594 h 333940"/>
                        <a:gd name="connsiteX13" fmla="*/ 313346 w 403825"/>
                        <a:gd name="connsiteY13" fmla="*/ 17745 h 333940"/>
                        <a:gd name="connsiteX14" fmla="*/ 321892 w 403825"/>
                        <a:gd name="connsiteY14" fmla="*/ 14897 h 333940"/>
                        <a:gd name="connsiteX15" fmla="*/ 327589 w 403825"/>
                        <a:gd name="connsiteY15" fmla="*/ 9199 h 333940"/>
                        <a:gd name="connsiteX16" fmla="*/ 344681 w 403825"/>
                        <a:gd name="connsiteY16" fmla="*/ 654 h 333940"/>
                        <a:gd name="connsiteX17" fmla="*/ 356075 w 403825"/>
                        <a:gd name="connsiteY17" fmla="*/ 3502 h 333940"/>
                        <a:gd name="connsiteX18" fmla="*/ 353226 w 403825"/>
                        <a:gd name="connsiteY18" fmla="*/ 20594 h 333940"/>
                        <a:gd name="connsiteX19" fmla="*/ 390258 w 403825"/>
                        <a:gd name="connsiteY19" fmla="*/ 23442 h 333940"/>
                        <a:gd name="connsiteX20" fmla="*/ 401653 w 403825"/>
                        <a:gd name="connsiteY20" fmla="*/ 26291 h 333940"/>
                        <a:gd name="connsiteX21" fmla="*/ 384561 w 403825"/>
                        <a:gd name="connsiteY21" fmla="*/ 31988 h 333940"/>
                        <a:gd name="connsiteX22" fmla="*/ 381712 w 403825"/>
                        <a:gd name="connsiteY22" fmla="*/ 40534 h 333940"/>
                        <a:gd name="connsiteX23" fmla="*/ 378864 w 403825"/>
                        <a:gd name="connsiteY23" fmla="*/ 60474 h 333940"/>
                        <a:gd name="connsiteX24" fmla="*/ 361772 w 403825"/>
                        <a:gd name="connsiteY24" fmla="*/ 66171 h 333940"/>
                        <a:gd name="connsiteX25" fmla="*/ 310497 w 403825"/>
                        <a:gd name="connsiteY25" fmla="*/ 80414 h 333940"/>
                        <a:gd name="connsiteX26" fmla="*/ 304800 w 403825"/>
                        <a:gd name="connsiteY26" fmla="*/ 86112 h 333940"/>
                        <a:gd name="connsiteX27" fmla="*/ 299103 w 403825"/>
                        <a:gd name="connsiteY27" fmla="*/ 103203 h 333940"/>
                        <a:gd name="connsiteX28" fmla="*/ 282011 w 403825"/>
                        <a:gd name="connsiteY28" fmla="*/ 108900 h 333940"/>
                        <a:gd name="connsiteX29" fmla="*/ 276314 w 403825"/>
                        <a:gd name="connsiteY29" fmla="*/ 114598 h 333940"/>
                        <a:gd name="connsiteX30" fmla="*/ 244980 w 403825"/>
                        <a:gd name="connsiteY30" fmla="*/ 120295 h 333940"/>
                        <a:gd name="connsiteX31" fmla="*/ 250677 w 403825"/>
                        <a:gd name="connsiteY31" fmla="*/ 128841 h 333940"/>
                        <a:gd name="connsiteX32" fmla="*/ 239283 w 403825"/>
                        <a:gd name="connsiteY32" fmla="*/ 145932 h 333940"/>
                        <a:gd name="connsiteX33" fmla="*/ 230737 w 403825"/>
                        <a:gd name="connsiteY33" fmla="*/ 163024 h 333940"/>
                        <a:gd name="connsiteX34" fmla="*/ 213645 w 403825"/>
                        <a:gd name="connsiteY34" fmla="*/ 168721 h 333940"/>
                        <a:gd name="connsiteX35" fmla="*/ 193705 w 403825"/>
                        <a:gd name="connsiteY35" fmla="*/ 165872 h 333940"/>
                        <a:gd name="connsiteX36" fmla="*/ 136733 w 403825"/>
                        <a:gd name="connsiteY36" fmla="*/ 171570 h 333940"/>
                        <a:gd name="connsiteX37" fmla="*/ 128187 w 403825"/>
                        <a:gd name="connsiteY37" fmla="*/ 228542 h 333940"/>
                        <a:gd name="connsiteX38" fmla="*/ 125339 w 403825"/>
                        <a:gd name="connsiteY38" fmla="*/ 237087 h 333940"/>
                        <a:gd name="connsiteX39" fmla="*/ 99701 w 403825"/>
                        <a:gd name="connsiteY39" fmla="*/ 251330 h 333940"/>
                        <a:gd name="connsiteX40" fmla="*/ 96853 w 403825"/>
                        <a:gd name="connsiteY40" fmla="*/ 259876 h 333940"/>
                        <a:gd name="connsiteX41" fmla="*/ 88307 w 403825"/>
                        <a:gd name="connsiteY41" fmla="*/ 308302 h 333940"/>
                        <a:gd name="connsiteX42" fmla="*/ 79761 w 403825"/>
                        <a:gd name="connsiteY42" fmla="*/ 313999 h 333940"/>
                        <a:gd name="connsiteX43" fmla="*/ 65518 w 403825"/>
                        <a:gd name="connsiteY43" fmla="*/ 328242 h 333940"/>
                        <a:gd name="connsiteX44" fmla="*/ 59821 w 403825"/>
                        <a:gd name="connsiteY44" fmla="*/ 333940 h 333940"/>
                        <a:gd name="connsiteX45" fmla="*/ 31335 w 403825"/>
                        <a:gd name="connsiteY45" fmla="*/ 331091 h 333940"/>
                        <a:gd name="connsiteX46" fmla="*/ 22789 w 403825"/>
                        <a:gd name="connsiteY46" fmla="*/ 325394 h 333940"/>
                        <a:gd name="connsiteX47" fmla="*/ 2849 w 403825"/>
                        <a:gd name="connsiteY47" fmla="*/ 299756 h 333940"/>
                        <a:gd name="connsiteX48" fmla="*/ 0 w 403825"/>
                        <a:gd name="connsiteY48" fmla="*/ 291211 h 333940"/>
                        <a:gd name="connsiteX49" fmla="*/ 8546 w 403825"/>
                        <a:gd name="connsiteY49" fmla="*/ 262725 h 333940"/>
                        <a:gd name="connsiteX50" fmla="*/ 25638 w 403825"/>
                        <a:gd name="connsiteY50" fmla="*/ 239936 h 333940"/>
                        <a:gd name="connsiteX51" fmla="*/ 28486 w 403825"/>
                        <a:gd name="connsiteY51" fmla="*/ 231390 h 333940"/>
                        <a:gd name="connsiteX52" fmla="*/ 31335 w 403825"/>
                        <a:gd name="connsiteY52" fmla="*/ 219996 h 333940"/>
                        <a:gd name="connsiteX53" fmla="*/ 37032 w 403825"/>
                        <a:gd name="connsiteY53" fmla="*/ 211450 h 333940"/>
                        <a:gd name="connsiteX54" fmla="*/ 45578 w 403825"/>
                        <a:gd name="connsiteY54" fmla="*/ 180115 h 333940"/>
                        <a:gd name="connsiteX55" fmla="*/ 56972 w 403825"/>
                        <a:gd name="connsiteY55" fmla="*/ 163024 h 333940"/>
                        <a:gd name="connsiteX56" fmla="*/ 59821 w 403825"/>
                        <a:gd name="connsiteY56" fmla="*/ 111749 h 333940"/>
                        <a:gd name="connsiteX57" fmla="*/ 56972 w 403825"/>
                        <a:gd name="connsiteY57" fmla="*/ 94657 h 333940"/>
                        <a:gd name="connsiteX58" fmla="*/ 34183 w 403825"/>
                        <a:gd name="connsiteY58" fmla="*/ 77566 h 333940"/>
                        <a:gd name="connsiteX59" fmla="*/ 25638 w 403825"/>
                        <a:gd name="connsiteY59" fmla="*/ 49080 h 333940"/>
                        <a:gd name="connsiteX60" fmla="*/ 51275 w 403825"/>
                        <a:gd name="connsiteY60" fmla="*/ 51928 h 333940"/>
                        <a:gd name="connsiteX61" fmla="*/ 48426 w 403825"/>
                        <a:gd name="connsiteY61" fmla="*/ 51928 h 3339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403825" h="333940">
                          <a:moveTo>
                            <a:pt x="48426" y="51928"/>
                          </a:moveTo>
                          <a:cubicBezTo>
                            <a:pt x="51275" y="55251"/>
                            <a:pt x="52261" y="47710"/>
                            <a:pt x="68367" y="71869"/>
                          </a:cubicBezTo>
                          <a:cubicBezTo>
                            <a:pt x="70032" y="74367"/>
                            <a:pt x="73950" y="74223"/>
                            <a:pt x="76912" y="74717"/>
                          </a:cubicBezTo>
                          <a:cubicBezTo>
                            <a:pt x="85394" y="76131"/>
                            <a:pt x="94004" y="76616"/>
                            <a:pt x="102550" y="77566"/>
                          </a:cubicBezTo>
                          <a:cubicBezTo>
                            <a:pt x="123355" y="84501"/>
                            <a:pt x="113815" y="84720"/>
                            <a:pt x="131036" y="80414"/>
                          </a:cubicBezTo>
                          <a:cubicBezTo>
                            <a:pt x="139904" y="74502"/>
                            <a:pt x="146333" y="68051"/>
                            <a:pt x="156673" y="66171"/>
                          </a:cubicBezTo>
                          <a:cubicBezTo>
                            <a:pt x="164205" y="64802"/>
                            <a:pt x="171866" y="64272"/>
                            <a:pt x="179462" y="63323"/>
                          </a:cubicBezTo>
                          <a:cubicBezTo>
                            <a:pt x="189987" y="47534"/>
                            <a:pt x="179137" y="60021"/>
                            <a:pt x="193705" y="51928"/>
                          </a:cubicBezTo>
                          <a:cubicBezTo>
                            <a:pt x="199691" y="48603"/>
                            <a:pt x="204301" y="42699"/>
                            <a:pt x="210797" y="40534"/>
                          </a:cubicBezTo>
                          <a:lnTo>
                            <a:pt x="227888" y="34837"/>
                          </a:lnTo>
                          <a:lnTo>
                            <a:pt x="236434" y="31988"/>
                          </a:lnTo>
                          <a:cubicBezTo>
                            <a:pt x="238333" y="29139"/>
                            <a:pt x="239458" y="25581"/>
                            <a:pt x="242131" y="23442"/>
                          </a:cubicBezTo>
                          <a:cubicBezTo>
                            <a:pt x="244476" y="21566"/>
                            <a:pt x="247684" y="20833"/>
                            <a:pt x="250677" y="20594"/>
                          </a:cubicBezTo>
                          <a:cubicBezTo>
                            <a:pt x="271522" y="18926"/>
                            <a:pt x="292456" y="18695"/>
                            <a:pt x="313346" y="17745"/>
                          </a:cubicBezTo>
                          <a:cubicBezTo>
                            <a:pt x="316195" y="16796"/>
                            <a:pt x="319317" y="16442"/>
                            <a:pt x="321892" y="14897"/>
                          </a:cubicBezTo>
                          <a:cubicBezTo>
                            <a:pt x="324195" y="13515"/>
                            <a:pt x="325492" y="10877"/>
                            <a:pt x="327589" y="9199"/>
                          </a:cubicBezTo>
                          <a:cubicBezTo>
                            <a:pt x="335477" y="2888"/>
                            <a:pt x="335656" y="3662"/>
                            <a:pt x="344681" y="654"/>
                          </a:cubicBezTo>
                          <a:cubicBezTo>
                            <a:pt x="348479" y="1603"/>
                            <a:pt x="354324" y="0"/>
                            <a:pt x="356075" y="3502"/>
                          </a:cubicBezTo>
                          <a:cubicBezTo>
                            <a:pt x="356647" y="4647"/>
                            <a:pt x="342336" y="17483"/>
                            <a:pt x="353226" y="20594"/>
                          </a:cubicBezTo>
                          <a:cubicBezTo>
                            <a:pt x="365130" y="23995"/>
                            <a:pt x="377914" y="22493"/>
                            <a:pt x="390258" y="23442"/>
                          </a:cubicBezTo>
                          <a:cubicBezTo>
                            <a:pt x="394056" y="24392"/>
                            <a:pt x="403825" y="23033"/>
                            <a:pt x="401653" y="26291"/>
                          </a:cubicBezTo>
                          <a:cubicBezTo>
                            <a:pt x="398322" y="31288"/>
                            <a:pt x="384561" y="31988"/>
                            <a:pt x="384561" y="31988"/>
                          </a:cubicBezTo>
                          <a:cubicBezTo>
                            <a:pt x="383611" y="34837"/>
                            <a:pt x="382301" y="37590"/>
                            <a:pt x="381712" y="40534"/>
                          </a:cubicBezTo>
                          <a:cubicBezTo>
                            <a:pt x="380395" y="47118"/>
                            <a:pt x="382986" y="55174"/>
                            <a:pt x="378864" y="60474"/>
                          </a:cubicBezTo>
                          <a:cubicBezTo>
                            <a:pt x="375177" y="65214"/>
                            <a:pt x="361772" y="66171"/>
                            <a:pt x="361772" y="66171"/>
                          </a:cubicBezTo>
                          <a:cubicBezTo>
                            <a:pt x="335167" y="83909"/>
                            <a:pt x="351504" y="76998"/>
                            <a:pt x="310497" y="80414"/>
                          </a:cubicBezTo>
                          <a:cubicBezTo>
                            <a:pt x="308598" y="82313"/>
                            <a:pt x="306001" y="83710"/>
                            <a:pt x="304800" y="86112"/>
                          </a:cubicBezTo>
                          <a:cubicBezTo>
                            <a:pt x="302115" y="91483"/>
                            <a:pt x="304800" y="101304"/>
                            <a:pt x="299103" y="103203"/>
                          </a:cubicBezTo>
                          <a:lnTo>
                            <a:pt x="282011" y="108900"/>
                          </a:lnTo>
                          <a:cubicBezTo>
                            <a:pt x="280112" y="110799"/>
                            <a:pt x="278617" y="113216"/>
                            <a:pt x="276314" y="114598"/>
                          </a:cubicBezTo>
                          <a:cubicBezTo>
                            <a:pt x="269384" y="118756"/>
                            <a:pt x="248113" y="119903"/>
                            <a:pt x="244980" y="120295"/>
                          </a:cubicBezTo>
                          <a:cubicBezTo>
                            <a:pt x="246879" y="123144"/>
                            <a:pt x="251420" y="125499"/>
                            <a:pt x="250677" y="128841"/>
                          </a:cubicBezTo>
                          <a:cubicBezTo>
                            <a:pt x="249192" y="135525"/>
                            <a:pt x="241448" y="139436"/>
                            <a:pt x="239283" y="145932"/>
                          </a:cubicBezTo>
                          <a:cubicBezTo>
                            <a:pt x="237731" y="150588"/>
                            <a:pt x="235386" y="160118"/>
                            <a:pt x="230737" y="163024"/>
                          </a:cubicBezTo>
                          <a:cubicBezTo>
                            <a:pt x="225644" y="166207"/>
                            <a:pt x="213645" y="168721"/>
                            <a:pt x="213645" y="168721"/>
                          </a:cubicBezTo>
                          <a:cubicBezTo>
                            <a:pt x="206998" y="167771"/>
                            <a:pt x="200419" y="165872"/>
                            <a:pt x="193705" y="165872"/>
                          </a:cubicBezTo>
                          <a:cubicBezTo>
                            <a:pt x="151356" y="165872"/>
                            <a:pt x="158934" y="164169"/>
                            <a:pt x="136733" y="171570"/>
                          </a:cubicBezTo>
                          <a:cubicBezTo>
                            <a:pt x="121534" y="194366"/>
                            <a:pt x="133748" y="172932"/>
                            <a:pt x="128187" y="228542"/>
                          </a:cubicBezTo>
                          <a:cubicBezTo>
                            <a:pt x="127888" y="231529"/>
                            <a:pt x="127462" y="234964"/>
                            <a:pt x="125339" y="237087"/>
                          </a:cubicBezTo>
                          <a:cubicBezTo>
                            <a:pt x="115542" y="246884"/>
                            <a:pt x="110449" y="247748"/>
                            <a:pt x="99701" y="251330"/>
                          </a:cubicBezTo>
                          <a:cubicBezTo>
                            <a:pt x="98752" y="254179"/>
                            <a:pt x="97204" y="256894"/>
                            <a:pt x="96853" y="259876"/>
                          </a:cubicBezTo>
                          <a:cubicBezTo>
                            <a:pt x="94890" y="276560"/>
                            <a:pt x="101106" y="295503"/>
                            <a:pt x="88307" y="308302"/>
                          </a:cubicBezTo>
                          <a:cubicBezTo>
                            <a:pt x="85886" y="310723"/>
                            <a:pt x="82338" y="311745"/>
                            <a:pt x="79761" y="313999"/>
                          </a:cubicBezTo>
                          <a:cubicBezTo>
                            <a:pt x="74708" y="318420"/>
                            <a:pt x="70266" y="323494"/>
                            <a:pt x="65518" y="328242"/>
                          </a:cubicBezTo>
                          <a:lnTo>
                            <a:pt x="59821" y="333940"/>
                          </a:lnTo>
                          <a:cubicBezTo>
                            <a:pt x="50326" y="332990"/>
                            <a:pt x="40633" y="333237"/>
                            <a:pt x="31335" y="331091"/>
                          </a:cubicBezTo>
                          <a:cubicBezTo>
                            <a:pt x="27999" y="330321"/>
                            <a:pt x="25419" y="327586"/>
                            <a:pt x="22789" y="325394"/>
                          </a:cubicBezTo>
                          <a:cubicBezTo>
                            <a:pt x="15982" y="319721"/>
                            <a:pt x="5293" y="307087"/>
                            <a:pt x="2849" y="299756"/>
                          </a:cubicBezTo>
                          <a:lnTo>
                            <a:pt x="0" y="291211"/>
                          </a:lnTo>
                          <a:cubicBezTo>
                            <a:pt x="1592" y="284842"/>
                            <a:pt x="5772" y="266886"/>
                            <a:pt x="8546" y="262725"/>
                          </a:cubicBezTo>
                          <a:cubicBezTo>
                            <a:pt x="21430" y="243398"/>
                            <a:pt x="15098" y="250474"/>
                            <a:pt x="25638" y="239936"/>
                          </a:cubicBezTo>
                          <a:cubicBezTo>
                            <a:pt x="26587" y="237087"/>
                            <a:pt x="27661" y="234277"/>
                            <a:pt x="28486" y="231390"/>
                          </a:cubicBezTo>
                          <a:cubicBezTo>
                            <a:pt x="29561" y="227626"/>
                            <a:pt x="29793" y="223594"/>
                            <a:pt x="31335" y="219996"/>
                          </a:cubicBezTo>
                          <a:cubicBezTo>
                            <a:pt x="32684" y="216849"/>
                            <a:pt x="35133" y="214299"/>
                            <a:pt x="37032" y="211450"/>
                          </a:cubicBezTo>
                          <a:cubicBezTo>
                            <a:pt x="38561" y="203808"/>
                            <a:pt x="41449" y="186309"/>
                            <a:pt x="45578" y="180115"/>
                          </a:cubicBezTo>
                          <a:lnTo>
                            <a:pt x="56972" y="163024"/>
                          </a:lnTo>
                          <a:cubicBezTo>
                            <a:pt x="57922" y="145932"/>
                            <a:pt x="59821" y="128867"/>
                            <a:pt x="59821" y="111749"/>
                          </a:cubicBezTo>
                          <a:cubicBezTo>
                            <a:pt x="59821" y="105973"/>
                            <a:pt x="59738" y="99728"/>
                            <a:pt x="56972" y="94657"/>
                          </a:cubicBezTo>
                          <a:cubicBezTo>
                            <a:pt x="49698" y="81321"/>
                            <a:pt x="45033" y="81182"/>
                            <a:pt x="34183" y="77566"/>
                          </a:cubicBezTo>
                          <a:cubicBezTo>
                            <a:pt x="20617" y="57217"/>
                            <a:pt x="21128" y="67117"/>
                            <a:pt x="25638" y="49080"/>
                          </a:cubicBezTo>
                          <a:cubicBezTo>
                            <a:pt x="34184" y="50029"/>
                            <a:pt x="42980" y="49666"/>
                            <a:pt x="51275" y="51928"/>
                          </a:cubicBezTo>
                          <a:cubicBezTo>
                            <a:pt x="79553" y="59640"/>
                            <a:pt x="45577" y="48605"/>
                            <a:pt x="48426" y="51928"/>
                          </a:cubicBezTo>
                          <a:close/>
                        </a:path>
                      </a:pathLst>
                    </a:custGeom>
                    <a:solidFill>
                      <a:srgbClr val="FF66CC">
                        <a:alpha val="69804"/>
                      </a:srgb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43" name="Forme libre 20"/>
                  <p:cNvSpPr/>
                  <p:nvPr/>
                </p:nvSpPr>
                <p:spPr bwMode="auto">
                  <a:xfrm>
                    <a:off x="4079826" y="2303029"/>
                    <a:ext cx="690033" cy="680945"/>
                  </a:xfrm>
                  <a:custGeom>
                    <a:avLst/>
                    <a:gdLst>
                      <a:gd name="connsiteX0" fmla="*/ 390258 w 663723"/>
                      <a:gd name="connsiteY0" fmla="*/ 2848 h 533874"/>
                      <a:gd name="connsiteX1" fmla="*/ 393106 w 663723"/>
                      <a:gd name="connsiteY1" fmla="*/ 11394 h 533874"/>
                      <a:gd name="connsiteX2" fmla="*/ 410198 w 663723"/>
                      <a:gd name="connsiteY2" fmla="*/ 22788 h 533874"/>
                      <a:gd name="connsiteX3" fmla="*/ 415895 w 663723"/>
                      <a:gd name="connsiteY3" fmla="*/ 28486 h 533874"/>
                      <a:gd name="connsiteX4" fmla="*/ 421592 w 663723"/>
                      <a:gd name="connsiteY4" fmla="*/ 48426 h 533874"/>
                      <a:gd name="connsiteX5" fmla="*/ 438684 w 663723"/>
                      <a:gd name="connsiteY5" fmla="*/ 56972 h 533874"/>
                      <a:gd name="connsiteX6" fmla="*/ 447230 w 663723"/>
                      <a:gd name="connsiteY6" fmla="*/ 62669 h 533874"/>
                      <a:gd name="connsiteX7" fmla="*/ 455775 w 663723"/>
                      <a:gd name="connsiteY7" fmla="*/ 65517 h 533874"/>
                      <a:gd name="connsiteX8" fmla="*/ 546931 w 663723"/>
                      <a:gd name="connsiteY8" fmla="*/ 68366 h 533874"/>
                      <a:gd name="connsiteX9" fmla="*/ 572568 w 663723"/>
                      <a:gd name="connsiteY9" fmla="*/ 82609 h 533874"/>
                      <a:gd name="connsiteX10" fmla="*/ 575417 w 663723"/>
                      <a:gd name="connsiteY10" fmla="*/ 94003 h 533874"/>
                      <a:gd name="connsiteX11" fmla="*/ 595357 w 663723"/>
                      <a:gd name="connsiteY11" fmla="*/ 96852 h 533874"/>
                      <a:gd name="connsiteX12" fmla="*/ 606751 w 663723"/>
                      <a:gd name="connsiteY12" fmla="*/ 99701 h 533874"/>
                      <a:gd name="connsiteX13" fmla="*/ 623843 w 663723"/>
                      <a:gd name="connsiteY13" fmla="*/ 105398 h 533874"/>
                      <a:gd name="connsiteX14" fmla="*/ 626691 w 663723"/>
                      <a:gd name="connsiteY14" fmla="*/ 113944 h 533874"/>
                      <a:gd name="connsiteX15" fmla="*/ 652329 w 663723"/>
                      <a:gd name="connsiteY15" fmla="*/ 128187 h 533874"/>
                      <a:gd name="connsiteX16" fmla="*/ 660874 w 663723"/>
                      <a:gd name="connsiteY16" fmla="*/ 133884 h 533874"/>
                      <a:gd name="connsiteX17" fmla="*/ 663723 w 663723"/>
                      <a:gd name="connsiteY17" fmla="*/ 142430 h 533874"/>
                      <a:gd name="connsiteX18" fmla="*/ 660874 w 663723"/>
                      <a:gd name="connsiteY18" fmla="*/ 159521 h 533874"/>
                      <a:gd name="connsiteX19" fmla="*/ 635237 w 663723"/>
                      <a:gd name="connsiteY19" fmla="*/ 168067 h 533874"/>
                      <a:gd name="connsiteX20" fmla="*/ 629540 w 663723"/>
                      <a:gd name="connsiteY20" fmla="*/ 179461 h 533874"/>
                      <a:gd name="connsiteX21" fmla="*/ 615297 w 663723"/>
                      <a:gd name="connsiteY21" fmla="*/ 190856 h 533874"/>
                      <a:gd name="connsiteX22" fmla="*/ 612448 w 663723"/>
                      <a:gd name="connsiteY22" fmla="*/ 199402 h 533874"/>
                      <a:gd name="connsiteX23" fmla="*/ 603903 w 663723"/>
                      <a:gd name="connsiteY23" fmla="*/ 205099 h 533874"/>
                      <a:gd name="connsiteX24" fmla="*/ 589660 w 663723"/>
                      <a:gd name="connsiteY24" fmla="*/ 213645 h 533874"/>
                      <a:gd name="connsiteX25" fmla="*/ 575417 w 663723"/>
                      <a:gd name="connsiteY25" fmla="*/ 236433 h 533874"/>
                      <a:gd name="connsiteX26" fmla="*/ 558325 w 663723"/>
                      <a:gd name="connsiteY26" fmla="*/ 242131 h 533874"/>
                      <a:gd name="connsiteX27" fmla="*/ 541233 w 663723"/>
                      <a:gd name="connsiteY27" fmla="*/ 262071 h 533874"/>
                      <a:gd name="connsiteX28" fmla="*/ 524142 w 663723"/>
                      <a:gd name="connsiteY28" fmla="*/ 267768 h 533874"/>
                      <a:gd name="connsiteX29" fmla="*/ 489959 w 663723"/>
                      <a:gd name="connsiteY29" fmla="*/ 264919 h 533874"/>
                      <a:gd name="connsiteX30" fmla="*/ 472867 w 663723"/>
                      <a:gd name="connsiteY30" fmla="*/ 259222 h 533874"/>
                      <a:gd name="connsiteX31" fmla="*/ 447230 w 663723"/>
                      <a:gd name="connsiteY31" fmla="*/ 262071 h 533874"/>
                      <a:gd name="connsiteX32" fmla="*/ 444381 w 663723"/>
                      <a:gd name="connsiteY32" fmla="*/ 284859 h 533874"/>
                      <a:gd name="connsiteX33" fmla="*/ 415895 w 663723"/>
                      <a:gd name="connsiteY33" fmla="*/ 293405 h 533874"/>
                      <a:gd name="connsiteX34" fmla="*/ 407349 w 663723"/>
                      <a:gd name="connsiteY34" fmla="*/ 347529 h 533874"/>
                      <a:gd name="connsiteX35" fmla="*/ 413046 w 663723"/>
                      <a:gd name="connsiteY35" fmla="*/ 356074 h 533874"/>
                      <a:gd name="connsiteX36" fmla="*/ 410198 w 663723"/>
                      <a:gd name="connsiteY36" fmla="*/ 364620 h 533874"/>
                      <a:gd name="connsiteX37" fmla="*/ 418744 w 663723"/>
                      <a:gd name="connsiteY37" fmla="*/ 378863 h 533874"/>
                      <a:gd name="connsiteX38" fmla="*/ 415895 w 663723"/>
                      <a:gd name="connsiteY38" fmla="*/ 387409 h 533874"/>
                      <a:gd name="connsiteX39" fmla="*/ 407349 w 663723"/>
                      <a:gd name="connsiteY39" fmla="*/ 390258 h 533874"/>
                      <a:gd name="connsiteX40" fmla="*/ 384560 w 663723"/>
                      <a:gd name="connsiteY40" fmla="*/ 393106 h 533874"/>
                      <a:gd name="connsiteX41" fmla="*/ 367469 w 663723"/>
                      <a:gd name="connsiteY41" fmla="*/ 398803 h 533874"/>
                      <a:gd name="connsiteX42" fmla="*/ 353226 w 663723"/>
                      <a:gd name="connsiteY42" fmla="*/ 407349 h 533874"/>
                      <a:gd name="connsiteX43" fmla="*/ 344680 w 663723"/>
                      <a:gd name="connsiteY43" fmla="*/ 413046 h 533874"/>
                      <a:gd name="connsiteX44" fmla="*/ 338983 w 663723"/>
                      <a:gd name="connsiteY44" fmla="*/ 418744 h 533874"/>
                      <a:gd name="connsiteX45" fmla="*/ 310497 w 663723"/>
                      <a:gd name="connsiteY45" fmla="*/ 421592 h 533874"/>
                      <a:gd name="connsiteX46" fmla="*/ 293405 w 663723"/>
                      <a:gd name="connsiteY46" fmla="*/ 430138 h 533874"/>
                      <a:gd name="connsiteX47" fmla="*/ 290557 w 663723"/>
                      <a:gd name="connsiteY47" fmla="*/ 444381 h 533874"/>
                      <a:gd name="connsiteX48" fmla="*/ 282011 w 663723"/>
                      <a:gd name="connsiteY48" fmla="*/ 452927 h 533874"/>
                      <a:gd name="connsiteX49" fmla="*/ 270617 w 663723"/>
                      <a:gd name="connsiteY49" fmla="*/ 470018 h 533874"/>
                      <a:gd name="connsiteX50" fmla="*/ 267768 w 663723"/>
                      <a:gd name="connsiteY50" fmla="*/ 481413 h 533874"/>
                      <a:gd name="connsiteX51" fmla="*/ 259222 w 663723"/>
                      <a:gd name="connsiteY51" fmla="*/ 484261 h 533874"/>
                      <a:gd name="connsiteX52" fmla="*/ 250676 w 663723"/>
                      <a:gd name="connsiteY52" fmla="*/ 489959 h 533874"/>
                      <a:gd name="connsiteX53" fmla="*/ 190856 w 663723"/>
                      <a:gd name="connsiteY53" fmla="*/ 495656 h 533874"/>
                      <a:gd name="connsiteX54" fmla="*/ 182310 w 663723"/>
                      <a:gd name="connsiteY54" fmla="*/ 498504 h 533874"/>
                      <a:gd name="connsiteX55" fmla="*/ 179461 w 663723"/>
                      <a:gd name="connsiteY55" fmla="*/ 507050 h 533874"/>
                      <a:gd name="connsiteX56" fmla="*/ 176613 w 663723"/>
                      <a:gd name="connsiteY56" fmla="*/ 526990 h 533874"/>
                      <a:gd name="connsiteX57" fmla="*/ 145278 w 663723"/>
                      <a:gd name="connsiteY57" fmla="*/ 518445 h 533874"/>
                      <a:gd name="connsiteX58" fmla="*/ 136732 w 663723"/>
                      <a:gd name="connsiteY58" fmla="*/ 515596 h 533874"/>
                      <a:gd name="connsiteX59" fmla="*/ 42729 w 663723"/>
                      <a:gd name="connsiteY59" fmla="*/ 518445 h 533874"/>
                      <a:gd name="connsiteX60" fmla="*/ 37031 w 663723"/>
                      <a:gd name="connsiteY60" fmla="*/ 524142 h 533874"/>
                      <a:gd name="connsiteX61" fmla="*/ 28486 w 663723"/>
                      <a:gd name="connsiteY61" fmla="*/ 529839 h 533874"/>
                      <a:gd name="connsiteX62" fmla="*/ 11394 w 663723"/>
                      <a:gd name="connsiteY62" fmla="*/ 515596 h 533874"/>
                      <a:gd name="connsiteX63" fmla="*/ 2848 w 663723"/>
                      <a:gd name="connsiteY63" fmla="*/ 509899 h 533874"/>
                      <a:gd name="connsiteX64" fmla="*/ 0 w 663723"/>
                      <a:gd name="connsiteY64" fmla="*/ 501353 h 533874"/>
                      <a:gd name="connsiteX65" fmla="*/ 8546 w 663723"/>
                      <a:gd name="connsiteY65" fmla="*/ 484261 h 533874"/>
                      <a:gd name="connsiteX66" fmla="*/ 17091 w 663723"/>
                      <a:gd name="connsiteY66" fmla="*/ 478564 h 533874"/>
                      <a:gd name="connsiteX67" fmla="*/ 19940 w 663723"/>
                      <a:gd name="connsiteY67" fmla="*/ 470018 h 533874"/>
                      <a:gd name="connsiteX68" fmla="*/ 28486 w 663723"/>
                      <a:gd name="connsiteY68" fmla="*/ 467170 h 533874"/>
                      <a:gd name="connsiteX69" fmla="*/ 45577 w 663723"/>
                      <a:gd name="connsiteY69" fmla="*/ 464321 h 533874"/>
                      <a:gd name="connsiteX70" fmla="*/ 48426 w 663723"/>
                      <a:gd name="connsiteY70" fmla="*/ 418744 h 533874"/>
                      <a:gd name="connsiteX71" fmla="*/ 51274 w 663723"/>
                      <a:gd name="connsiteY71" fmla="*/ 410198 h 533874"/>
                      <a:gd name="connsiteX72" fmla="*/ 62669 w 663723"/>
                      <a:gd name="connsiteY72" fmla="*/ 398803 h 533874"/>
                      <a:gd name="connsiteX73" fmla="*/ 79760 w 663723"/>
                      <a:gd name="connsiteY73" fmla="*/ 393106 h 533874"/>
                      <a:gd name="connsiteX74" fmla="*/ 219342 w 663723"/>
                      <a:gd name="connsiteY74" fmla="*/ 395955 h 533874"/>
                      <a:gd name="connsiteX75" fmla="*/ 227888 w 663723"/>
                      <a:gd name="connsiteY75" fmla="*/ 401652 h 533874"/>
                      <a:gd name="connsiteX76" fmla="*/ 262071 w 663723"/>
                      <a:gd name="connsiteY76" fmla="*/ 398803 h 533874"/>
                      <a:gd name="connsiteX77" fmla="*/ 270617 w 663723"/>
                      <a:gd name="connsiteY77" fmla="*/ 395955 h 533874"/>
                      <a:gd name="connsiteX78" fmla="*/ 287708 w 663723"/>
                      <a:gd name="connsiteY78" fmla="*/ 384560 h 533874"/>
                      <a:gd name="connsiteX79" fmla="*/ 282011 w 663723"/>
                      <a:gd name="connsiteY79" fmla="*/ 376015 h 533874"/>
                      <a:gd name="connsiteX80" fmla="*/ 276314 w 663723"/>
                      <a:gd name="connsiteY80" fmla="*/ 364620 h 533874"/>
                      <a:gd name="connsiteX81" fmla="*/ 287708 w 663723"/>
                      <a:gd name="connsiteY81" fmla="*/ 361772 h 533874"/>
                      <a:gd name="connsiteX82" fmla="*/ 313346 w 663723"/>
                      <a:gd name="connsiteY82" fmla="*/ 353226 h 533874"/>
                      <a:gd name="connsiteX83" fmla="*/ 321891 w 663723"/>
                      <a:gd name="connsiteY83" fmla="*/ 350377 h 533874"/>
                      <a:gd name="connsiteX84" fmla="*/ 330437 w 663723"/>
                      <a:gd name="connsiteY84" fmla="*/ 347529 h 533874"/>
                      <a:gd name="connsiteX85" fmla="*/ 378863 w 663723"/>
                      <a:gd name="connsiteY85" fmla="*/ 338983 h 533874"/>
                      <a:gd name="connsiteX86" fmla="*/ 384560 w 663723"/>
                      <a:gd name="connsiteY86" fmla="*/ 330437 h 533874"/>
                      <a:gd name="connsiteX87" fmla="*/ 390258 w 663723"/>
                      <a:gd name="connsiteY87" fmla="*/ 324740 h 533874"/>
                      <a:gd name="connsiteX88" fmla="*/ 387409 w 663723"/>
                      <a:gd name="connsiteY88" fmla="*/ 316194 h 533874"/>
                      <a:gd name="connsiteX89" fmla="*/ 378863 w 663723"/>
                      <a:gd name="connsiteY89" fmla="*/ 313345 h 533874"/>
                      <a:gd name="connsiteX90" fmla="*/ 370317 w 663723"/>
                      <a:gd name="connsiteY90" fmla="*/ 307648 h 533874"/>
                      <a:gd name="connsiteX91" fmla="*/ 310497 w 663723"/>
                      <a:gd name="connsiteY91" fmla="*/ 310497 h 533874"/>
                      <a:gd name="connsiteX92" fmla="*/ 301951 w 663723"/>
                      <a:gd name="connsiteY92" fmla="*/ 316194 h 533874"/>
                      <a:gd name="connsiteX93" fmla="*/ 290557 w 663723"/>
                      <a:gd name="connsiteY93" fmla="*/ 319043 h 533874"/>
                      <a:gd name="connsiteX94" fmla="*/ 273465 w 663723"/>
                      <a:gd name="connsiteY94" fmla="*/ 324740 h 533874"/>
                      <a:gd name="connsiteX95" fmla="*/ 264919 w 663723"/>
                      <a:gd name="connsiteY95" fmla="*/ 327588 h 533874"/>
                      <a:gd name="connsiteX96" fmla="*/ 239282 w 663723"/>
                      <a:gd name="connsiteY96" fmla="*/ 338983 h 533874"/>
                      <a:gd name="connsiteX97" fmla="*/ 230736 w 663723"/>
                      <a:gd name="connsiteY97" fmla="*/ 341831 h 533874"/>
                      <a:gd name="connsiteX98" fmla="*/ 205099 w 663723"/>
                      <a:gd name="connsiteY98" fmla="*/ 347529 h 533874"/>
                      <a:gd name="connsiteX99" fmla="*/ 173764 w 663723"/>
                      <a:gd name="connsiteY99" fmla="*/ 344680 h 533874"/>
                      <a:gd name="connsiteX100" fmla="*/ 165218 w 663723"/>
                      <a:gd name="connsiteY100" fmla="*/ 341831 h 533874"/>
                      <a:gd name="connsiteX101" fmla="*/ 159521 w 663723"/>
                      <a:gd name="connsiteY101" fmla="*/ 333286 h 533874"/>
                      <a:gd name="connsiteX102" fmla="*/ 142430 w 663723"/>
                      <a:gd name="connsiteY102" fmla="*/ 327588 h 533874"/>
                      <a:gd name="connsiteX103" fmla="*/ 116792 w 663723"/>
                      <a:gd name="connsiteY103" fmla="*/ 321891 h 533874"/>
                      <a:gd name="connsiteX104" fmla="*/ 111095 w 663723"/>
                      <a:gd name="connsiteY104" fmla="*/ 313345 h 533874"/>
                      <a:gd name="connsiteX105" fmla="*/ 128187 w 663723"/>
                      <a:gd name="connsiteY105" fmla="*/ 307648 h 533874"/>
                      <a:gd name="connsiteX106" fmla="*/ 190856 w 663723"/>
                      <a:gd name="connsiteY106" fmla="*/ 310497 h 533874"/>
                      <a:gd name="connsiteX107" fmla="*/ 199402 w 663723"/>
                      <a:gd name="connsiteY107" fmla="*/ 313345 h 533874"/>
                      <a:gd name="connsiteX108" fmla="*/ 239282 w 663723"/>
                      <a:gd name="connsiteY108" fmla="*/ 310497 h 533874"/>
                      <a:gd name="connsiteX109" fmla="*/ 233585 w 663723"/>
                      <a:gd name="connsiteY109" fmla="*/ 301951 h 533874"/>
                      <a:gd name="connsiteX110" fmla="*/ 225039 w 663723"/>
                      <a:gd name="connsiteY110" fmla="*/ 296254 h 533874"/>
                      <a:gd name="connsiteX111" fmla="*/ 247828 w 663723"/>
                      <a:gd name="connsiteY111" fmla="*/ 282011 h 533874"/>
                      <a:gd name="connsiteX112" fmla="*/ 310497 w 663723"/>
                      <a:gd name="connsiteY112" fmla="*/ 276314 h 533874"/>
                      <a:gd name="connsiteX113" fmla="*/ 367469 w 663723"/>
                      <a:gd name="connsiteY113" fmla="*/ 267768 h 533874"/>
                      <a:gd name="connsiteX114" fmla="*/ 364620 w 663723"/>
                      <a:gd name="connsiteY114" fmla="*/ 259222 h 533874"/>
                      <a:gd name="connsiteX115" fmla="*/ 336134 w 663723"/>
                      <a:gd name="connsiteY115" fmla="*/ 250676 h 533874"/>
                      <a:gd name="connsiteX116" fmla="*/ 327589 w 663723"/>
                      <a:gd name="connsiteY116" fmla="*/ 244979 h 533874"/>
                      <a:gd name="connsiteX117" fmla="*/ 321891 w 663723"/>
                      <a:gd name="connsiteY117" fmla="*/ 227888 h 533874"/>
                      <a:gd name="connsiteX118" fmla="*/ 316194 w 663723"/>
                      <a:gd name="connsiteY118" fmla="*/ 219342 h 533874"/>
                      <a:gd name="connsiteX119" fmla="*/ 307648 w 663723"/>
                      <a:gd name="connsiteY119" fmla="*/ 205099 h 533874"/>
                      <a:gd name="connsiteX120" fmla="*/ 304800 w 663723"/>
                      <a:gd name="connsiteY120" fmla="*/ 196553 h 533874"/>
                      <a:gd name="connsiteX121" fmla="*/ 293405 w 663723"/>
                      <a:gd name="connsiteY121" fmla="*/ 182310 h 533874"/>
                      <a:gd name="connsiteX122" fmla="*/ 284860 w 663723"/>
                      <a:gd name="connsiteY122" fmla="*/ 176613 h 533874"/>
                      <a:gd name="connsiteX123" fmla="*/ 282011 w 663723"/>
                      <a:gd name="connsiteY123" fmla="*/ 168067 h 533874"/>
                      <a:gd name="connsiteX124" fmla="*/ 264919 w 663723"/>
                      <a:gd name="connsiteY124" fmla="*/ 145278 h 533874"/>
                      <a:gd name="connsiteX125" fmla="*/ 256374 w 663723"/>
                      <a:gd name="connsiteY125" fmla="*/ 139581 h 533874"/>
                      <a:gd name="connsiteX126" fmla="*/ 250676 w 663723"/>
                      <a:gd name="connsiteY126" fmla="*/ 133884 h 533874"/>
                      <a:gd name="connsiteX127" fmla="*/ 242131 w 663723"/>
                      <a:gd name="connsiteY127" fmla="*/ 128187 h 533874"/>
                      <a:gd name="connsiteX128" fmla="*/ 227888 w 663723"/>
                      <a:gd name="connsiteY128" fmla="*/ 116792 h 533874"/>
                      <a:gd name="connsiteX129" fmla="*/ 225039 w 663723"/>
                      <a:gd name="connsiteY129" fmla="*/ 108246 h 533874"/>
                      <a:gd name="connsiteX130" fmla="*/ 222190 w 663723"/>
                      <a:gd name="connsiteY130" fmla="*/ 79760 h 533874"/>
                      <a:gd name="connsiteX131" fmla="*/ 250676 w 663723"/>
                      <a:gd name="connsiteY131" fmla="*/ 76912 h 533874"/>
                      <a:gd name="connsiteX132" fmla="*/ 270617 w 663723"/>
                      <a:gd name="connsiteY132" fmla="*/ 59820 h 533874"/>
                      <a:gd name="connsiteX133" fmla="*/ 276314 w 663723"/>
                      <a:gd name="connsiteY133" fmla="*/ 51274 h 533874"/>
                      <a:gd name="connsiteX134" fmla="*/ 293405 w 663723"/>
                      <a:gd name="connsiteY134" fmla="*/ 42729 h 533874"/>
                      <a:gd name="connsiteX135" fmla="*/ 310497 w 663723"/>
                      <a:gd name="connsiteY135" fmla="*/ 39880 h 533874"/>
                      <a:gd name="connsiteX136" fmla="*/ 327589 w 663723"/>
                      <a:gd name="connsiteY136" fmla="*/ 34183 h 533874"/>
                      <a:gd name="connsiteX137" fmla="*/ 330437 w 663723"/>
                      <a:gd name="connsiteY137" fmla="*/ 25637 h 533874"/>
                      <a:gd name="connsiteX138" fmla="*/ 344680 w 663723"/>
                      <a:gd name="connsiteY138" fmla="*/ 11394 h 533874"/>
                      <a:gd name="connsiteX139" fmla="*/ 361772 w 663723"/>
                      <a:gd name="connsiteY139" fmla="*/ 5697 h 533874"/>
                      <a:gd name="connsiteX140" fmla="*/ 370317 w 663723"/>
                      <a:gd name="connsiteY140" fmla="*/ 0 h 533874"/>
                      <a:gd name="connsiteX141" fmla="*/ 390258 w 663723"/>
                      <a:gd name="connsiteY141" fmla="*/ 2848 h 533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</a:cxnLst>
                    <a:rect l="l" t="t" r="r" b="b"/>
                    <a:pathLst>
                      <a:path w="663723" h="533874">
                        <a:moveTo>
                          <a:pt x="390258" y="2848"/>
                        </a:moveTo>
                        <a:cubicBezTo>
                          <a:pt x="394056" y="4747"/>
                          <a:pt x="390983" y="9271"/>
                          <a:pt x="393106" y="11394"/>
                        </a:cubicBezTo>
                        <a:cubicBezTo>
                          <a:pt x="397948" y="16236"/>
                          <a:pt x="405357" y="17946"/>
                          <a:pt x="410198" y="22788"/>
                        </a:cubicBezTo>
                        <a:lnTo>
                          <a:pt x="415895" y="28486"/>
                        </a:lnTo>
                        <a:cubicBezTo>
                          <a:pt x="416080" y="29227"/>
                          <a:pt x="420108" y="46571"/>
                          <a:pt x="421592" y="48426"/>
                        </a:cubicBezTo>
                        <a:cubicBezTo>
                          <a:pt x="427033" y="55227"/>
                          <a:pt x="431805" y="53532"/>
                          <a:pt x="438684" y="56972"/>
                        </a:cubicBezTo>
                        <a:cubicBezTo>
                          <a:pt x="441746" y="58503"/>
                          <a:pt x="444168" y="61138"/>
                          <a:pt x="447230" y="62669"/>
                        </a:cubicBezTo>
                        <a:cubicBezTo>
                          <a:pt x="449915" y="64012"/>
                          <a:pt x="452778" y="65346"/>
                          <a:pt x="455775" y="65517"/>
                        </a:cubicBezTo>
                        <a:cubicBezTo>
                          <a:pt x="486126" y="67251"/>
                          <a:pt x="516546" y="67416"/>
                          <a:pt x="546931" y="68366"/>
                        </a:cubicBezTo>
                        <a:cubicBezTo>
                          <a:pt x="567844" y="75337"/>
                          <a:pt x="559776" y="69817"/>
                          <a:pt x="572568" y="82609"/>
                        </a:cubicBezTo>
                        <a:cubicBezTo>
                          <a:pt x="573518" y="86407"/>
                          <a:pt x="572097" y="91928"/>
                          <a:pt x="575417" y="94003"/>
                        </a:cubicBezTo>
                        <a:cubicBezTo>
                          <a:pt x="581111" y="97561"/>
                          <a:pt x="588751" y="95651"/>
                          <a:pt x="595357" y="96852"/>
                        </a:cubicBezTo>
                        <a:cubicBezTo>
                          <a:pt x="599209" y="97552"/>
                          <a:pt x="603001" y="98576"/>
                          <a:pt x="606751" y="99701"/>
                        </a:cubicBezTo>
                        <a:cubicBezTo>
                          <a:pt x="612503" y="101427"/>
                          <a:pt x="623843" y="105398"/>
                          <a:pt x="623843" y="105398"/>
                        </a:cubicBezTo>
                        <a:cubicBezTo>
                          <a:pt x="624792" y="108247"/>
                          <a:pt x="624568" y="111821"/>
                          <a:pt x="626691" y="113944"/>
                        </a:cubicBezTo>
                        <a:cubicBezTo>
                          <a:pt x="644652" y="131905"/>
                          <a:pt x="638002" y="121023"/>
                          <a:pt x="652329" y="128187"/>
                        </a:cubicBezTo>
                        <a:cubicBezTo>
                          <a:pt x="655391" y="129718"/>
                          <a:pt x="658026" y="131985"/>
                          <a:pt x="660874" y="133884"/>
                        </a:cubicBezTo>
                        <a:cubicBezTo>
                          <a:pt x="661824" y="136733"/>
                          <a:pt x="663723" y="139427"/>
                          <a:pt x="663723" y="142430"/>
                        </a:cubicBezTo>
                        <a:cubicBezTo>
                          <a:pt x="663723" y="148206"/>
                          <a:pt x="663457" y="154355"/>
                          <a:pt x="660874" y="159521"/>
                        </a:cubicBezTo>
                        <a:cubicBezTo>
                          <a:pt x="657233" y="166804"/>
                          <a:pt x="639324" y="167386"/>
                          <a:pt x="635237" y="168067"/>
                        </a:cubicBezTo>
                        <a:cubicBezTo>
                          <a:pt x="633338" y="171865"/>
                          <a:pt x="631895" y="175928"/>
                          <a:pt x="629540" y="179461"/>
                        </a:cubicBezTo>
                        <a:cubicBezTo>
                          <a:pt x="626291" y="184334"/>
                          <a:pt x="619871" y="187807"/>
                          <a:pt x="615297" y="190856"/>
                        </a:cubicBezTo>
                        <a:cubicBezTo>
                          <a:pt x="614347" y="193705"/>
                          <a:pt x="614324" y="197057"/>
                          <a:pt x="612448" y="199402"/>
                        </a:cubicBezTo>
                        <a:cubicBezTo>
                          <a:pt x="610310" y="202075"/>
                          <a:pt x="606576" y="202961"/>
                          <a:pt x="603903" y="205099"/>
                        </a:cubicBezTo>
                        <a:cubicBezTo>
                          <a:pt x="592731" y="214036"/>
                          <a:pt x="604498" y="208698"/>
                          <a:pt x="589660" y="213645"/>
                        </a:cubicBezTo>
                        <a:cubicBezTo>
                          <a:pt x="584945" y="227786"/>
                          <a:pt x="587781" y="230938"/>
                          <a:pt x="575417" y="236433"/>
                        </a:cubicBezTo>
                        <a:cubicBezTo>
                          <a:pt x="569929" y="238872"/>
                          <a:pt x="558325" y="242131"/>
                          <a:pt x="558325" y="242131"/>
                        </a:cubicBezTo>
                        <a:cubicBezTo>
                          <a:pt x="554680" y="247598"/>
                          <a:pt x="547153" y="260098"/>
                          <a:pt x="541233" y="262071"/>
                        </a:cubicBezTo>
                        <a:lnTo>
                          <a:pt x="524142" y="267768"/>
                        </a:lnTo>
                        <a:cubicBezTo>
                          <a:pt x="512748" y="266818"/>
                          <a:pt x="501237" y="266799"/>
                          <a:pt x="489959" y="264919"/>
                        </a:cubicBezTo>
                        <a:cubicBezTo>
                          <a:pt x="484035" y="263932"/>
                          <a:pt x="472867" y="259222"/>
                          <a:pt x="472867" y="259222"/>
                        </a:cubicBezTo>
                        <a:cubicBezTo>
                          <a:pt x="464321" y="260172"/>
                          <a:pt x="453621" y="256319"/>
                          <a:pt x="447230" y="262071"/>
                        </a:cubicBezTo>
                        <a:cubicBezTo>
                          <a:pt x="441540" y="267192"/>
                          <a:pt x="448771" y="278588"/>
                          <a:pt x="444381" y="284859"/>
                        </a:cubicBezTo>
                        <a:cubicBezTo>
                          <a:pt x="442908" y="286963"/>
                          <a:pt x="420513" y="292251"/>
                          <a:pt x="415895" y="293405"/>
                        </a:cubicBezTo>
                        <a:cubicBezTo>
                          <a:pt x="399727" y="317658"/>
                          <a:pt x="400191" y="309348"/>
                          <a:pt x="407349" y="347529"/>
                        </a:cubicBezTo>
                        <a:cubicBezTo>
                          <a:pt x="407980" y="350894"/>
                          <a:pt x="411147" y="353226"/>
                          <a:pt x="413046" y="356074"/>
                        </a:cubicBezTo>
                        <a:cubicBezTo>
                          <a:pt x="412097" y="358923"/>
                          <a:pt x="410198" y="361617"/>
                          <a:pt x="410198" y="364620"/>
                        </a:cubicBezTo>
                        <a:cubicBezTo>
                          <a:pt x="410198" y="372018"/>
                          <a:pt x="414230" y="374349"/>
                          <a:pt x="418744" y="378863"/>
                        </a:cubicBezTo>
                        <a:cubicBezTo>
                          <a:pt x="417794" y="381712"/>
                          <a:pt x="418018" y="385286"/>
                          <a:pt x="415895" y="387409"/>
                        </a:cubicBezTo>
                        <a:cubicBezTo>
                          <a:pt x="413772" y="389532"/>
                          <a:pt x="410303" y="389721"/>
                          <a:pt x="407349" y="390258"/>
                        </a:cubicBezTo>
                        <a:cubicBezTo>
                          <a:pt x="399817" y="391627"/>
                          <a:pt x="392156" y="392157"/>
                          <a:pt x="384560" y="393106"/>
                        </a:cubicBezTo>
                        <a:cubicBezTo>
                          <a:pt x="378863" y="395005"/>
                          <a:pt x="371715" y="394556"/>
                          <a:pt x="367469" y="398803"/>
                        </a:cubicBezTo>
                        <a:cubicBezTo>
                          <a:pt x="359649" y="406624"/>
                          <a:pt x="364320" y="403652"/>
                          <a:pt x="353226" y="407349"/>
                        </a:cubicBezTo>
                        <a:cubicBezTo>
                          <a:pt x="350377" y="409248"/>
                          <a:pt x="347353" y="410907"/>
                          <a:pt x="344680" y="413046"/>
                        </a:cubicBezTo>
                        <a:cubicBezTo>
                          <a:pt x="342583" y="414724"/>
                          <a:pt x="341589" y="418093"/>
                          <a:pt x="338983" y="418744"/>
                        </a:cubicBezTo>
                        <a:cubicBezTo>
                          <a:pt x="329725" y="421059"/>
                          <a:pt x="319992" y="420643"/>
                          <a:pt x="310497" y="421592"/>
                        </a:cubicBezTo>
                        <a:cubicBezTo>
                          <a:pt x="306111" y="423054"/>
                          <a:pt x="296003" y="425591"/>
                          <a:pt x="293405" y="430138"/>
                        </a:cubicBezTo>
                        <a:cubicBezTo>
                          <a:pt x="291003" y="434342"/>
                          <a:pt x="292722" y="440050"/>
                          <a:pt x="290557" y="444381"/>
                        </a:cubicBezTo>
                        <a:cubicBezTo>
                          <a:pt x="288755" y="447984"/>
                          <a:pt x="284484" y="449747"/>
                          <a:pt x="282011" y="452927"/>
                        </a:cubicBezTo>
                        <a:cubicBezTo>
                          <a:pt x="277807" y="458332"/>
                          <a:pt x="270617" y="470018"/>
                          <a:pt x="270617" y="470018"/>
                        </a:cubicBezTo>
                        <a:cubicBezTo>
                          <a:pt x="269667" y="473816"/>
                          <a:pt x="270214" y="478356"/>
                          <a:pt x="267768" y="481413"/>
                        </a:cubicBezTo>
                        <a:cubicBezTo>
                          <a:pt x="265892" y="483758"/>
                          <a:pt x="261908" y="482918"/>
                          <a:pt x="259222" y="484261"/>
                        </a:cubicBezTo>
                        <a:cubicBezTo>
                          <a:pt x="256160" y="485792"/>
                          <a:pt x="253738" y="488428"/>
                          <a:pt x="250676" y="489959"/>
                        </a:cubicBezTo>
                        <a:cubicBezTo>
                          <a:pt x="235189" y="497703"/>
                          <a:pt x="192118" y="495586"/>
                          <a:pt x="190856" y="495656"/>
                        </a:cubicBezTo>
                        <a:cubicBezTo>
                          <a:pt x="188007" y="496605"/>
                          <a:pt x="184433" y="496381"/>
                          <a:pt x="182310" y="498504"/>
                        </a:cubicBezTo>
                        <a:cubicBezTo>
                          <a:pt x="180187" y="500627"/>
                          <a:pt x="180050" y="504106"/>
                          <a:pt x="179461" y="507050"/>
                        </a:cubicBezTo>
                        <a:cubicBezTo>
                          <a:pt x="178144" y="513634"/>
                          <a:pt x="177562" y="520343"/>
                          <a:pt x="176613" y="526990"/>
                        </a:cubicBezTo>
                        <a:cubicBezTo>
                          <a:pt x="156484" y="522965"/>
                          <a:pt x="166960" y="525672"/>
                          <a:pt x="145278" y="518445"/>
                        </a:cubicBezTo>
                        <a:lnTo>
                          <a:pt x="136732" y="515596"/>
                        </a:lnTo>
                        <a:cubicBezTo>
                          <a:pt x="105398" y="516546"/>
                          <a:pt x="73963" y="515768"/>
                          <a:pt x="42729" y="518445"/>
                        </a:cubicBezTo>
                        <a:cubicBezTo>
                          <a:pt x="40053" y="518674"/>
                          <a:pt x="39128" y="522464"/>
                          <a:pt x="37031" y="524142"/>
                        </a:cubicBezTo>
                        <a:cubicBezTo>
                          <a:pt x="34358" y="526280"/>
                          <a:pt x="31334" y="527940"/>
                          <a:pt x="28486" y="529839"/>
                        </a:cubicBezTo>
                        <a:cubicBezTo>
                          <a:pt x="7268" y="515695"/>
                          <a:pt x="33328" y="533874"/>
                          <a:pt x="11394" y="515596"/>
                        </a:cubicBezTo>
                        <a:cubicBezTo>
                          <a:pt x="8764" y="513404"/>
                          <a:pt x="5697" y="511798"/>
                          <a:pt x="2848" y="509899"/>
                        </a:cubicBezTo>
                        <a:cubicBezTo>
                          <a:pt x="1899" y="507050"/>
                          <a:pt x="0" y="504356"/>
                          <a:pt x="0" y="501353"/>
                        </a:cubicBezTo>
                        <a:cubicBezTo>
                          <a:pt x="0" y="496717"/>
                          <a:pt x="5664" y="487143"/>
                          <a:pt x="8546" y="484261"/>
                        </a:cubicBezTo>
                        <a:cubicBezTo>
                          <a:pt x="10967" y="481840"/>
                          <a:pt x="14243" y="480463"/>
                          <a:pt x="17091" y="478564"/>
                        </a:cubicBezTo>
                        <a:cubicBezTo>
                          <a:pt x="18041" y="475715"/>
                          <a:pt x="17817" y="472141"/>
                          <a:pt x="19940" y="470018"/>
                        </a:cubicBezTo>
                        <a:cubicBezTo>
                          <a:pt x="22063" y="467895"/>
                          <a:pt x="25555" y="467821"/>
                          <a:pt x="28486" y="467170"/>
                        </a:cubicBezTo>
                        <a:cubicBezTo>
                          <a:pt x="34124" y="465917"/>
                          <a:pt x="39880" y="465271"/>
                          <a:pt x="45577" y="464321"/>
                        </a:cubicBezTo>
                        <a:cubicBezTo>
                          <a:pt x="46527" y="449129"/>
                          <a:pt x="46833" y="433882"/>
                          <a:pt x="48426" y="418744"/>
                        </a:cubicBezTo>
                        <a:cubicBezTo>
                          <a:pt x="48740" y="415758"/>
                          <a:pt x="49529" y="412641"/>
                          <a:pt x="51274" y="410198"/>
                        </a:cubicBezTo>
                        <a:cubicBezTo>
                          <a:pt x="54396" y="405827"/>
                          <a:pt x="57573" y="400502"/>
                          <a:pt x="62669" y="398803"/>
                        </a:cubicBezTo>
                        <a:lnTo>
                          <a:pt x="79760" y="393106"/>
                        </a:lnTo>
                        <a:cubicBezTo>
                          <a:pt x="126287" y="394056"/>
                          <a:pt x="172882" y="393275"/>
                          <a:pt x="219342" y="395955"/>
                        </a:cubicBezTo>
                        <a:cubicBezTo>
                          <a:pt x="222760" y="396152"/>
                          <a:pt x="224472" y="401424"/>
                          <a:pt x="227888" y="401652"/>
                        </a:cubicBezTo>
                        <a:cubicBezTo>
                          <a:pt x="239297" y="402412"/>
                          <a:pt x="250677" y="399753"/>
                          <a:pt x="262071" y="398803"/>
                        </a:cubicBezTo>
                        <a:cubicBezTo>
                          <a:pt x="264920" y="397854"/>
                          <a:pt x="268119" y="397621"/>
                          <a:pt x="270617" y="395955"/>
                        </a:cubicBezTo>
                        <a:cubicBezTo>
                          <a:pt x="291958" y="381727"/>
                          <a:pt x="267385" y="391335"/>
                          <a:pt x="287708" y="384560"/>
                        </a:cubicBezTo>
                        <a:cubicBezTo>
                          <a:pt x="285809" y="381712"/>
                          <a:pt x="284684" y="378153"/>
                          <a:pt x="282011" y="376015"/>
                        </a:cubicBezTo>
                        <a:cubicBezTo>
                          <a:pt x="279162" y="373736"/>
                          <a:pt x="263970" y="374495"/>
                          <a:pt x="276314" y="364620"/>
                        </a:cubicBezTo>
                        <a:cubicBezTo>
                          <a:pt x="279371" y="362174"/>
                          <a:pt x="283958" y="362897"/>
                          <a:pt x="287708" y="361772"/>
                        </a:cubicBezTo>
                        <a:cubicBezTo>
                          <a:pt x="296336" y="359183"/>
                          <a:pt x="304800" y="356075"/>
                          <a:pt x="313346" y="353226"/>
                        </a:cubicBezTo>
                        <a:lnTo>
                          <a:pt x="321891" y="350377"/>
                        </a:lnTo>
                        <a:lnTo>
                          <a:pt x="330437" y="347529"/>
                        </a:lnTo>
                        <a:cubicBezTo>
                          <a:pt x="354838" y="331260"/>
                          <a:pt x="317016" y="354444"/>
                          <a:pt x="378863" y="338983"/>
                        </a:cubicBezTo>
                        <a:cubicBezTo>
                          <a:pt x="382184" y="338153"/>
                          <a:pt x="382421" y="333110"/>
                          <a:pt x="384560" y="330437"/>
                        </a:cubicBezTo>
                        <a:cubicBezTo>
                          <a:pt x="386238" y="328340"/>
                          <a:pt x="388359" y="326639"/>
                          <a:pt x="390258" y="324740"/>
                        </a:cubicBezTo>
                        <a:cubicBezTo>
                          <a:pt x="389308" y="321891"/>
                          <a:pt x="389532" y="318317"/>
                          <a:pt x="387409" y="316194"/>
                        </a:cubicBezTo>
                        <a:cubicBezTo>
                          <a:pt x="385286" y="314071"/>
                          <a:pt x="381549" y="314688"/>
                          <a:pt x="378863" y="313345"/>
                        </a:cubicBezTo>
                        <a:cubicBezTo>
                          <a:pt x="375801" y="311814"/>
                          <a:pt x="373166" y="309547"/>
                          <a:pt x="370317" y="307648"/>
                        </a:cubicBezTo>
                        <a:cubicBezTo>
                          <a:pt x="350377" y="308598"/>
                          <a:pt x="330305" y="308021"/>
                          <a:pt x="310497" y="310497"/>
                        </a:cubicBezTo>
                        <a:cubicBezTo>
                          <a:pt x="307100" y="310922"/>
                          <a:pt x="305098" y="314845"/>
                          <a:pt x="301951" y="316194"/>
                        </a:cubicBezTo>
                        <a:cubicBezTo>
                          <a:pt x="298353" y="317736"/>
                          <a:pt x="294307" y="317918"/>
                          <a:pt x="290557" y="319043"/>
                        </a:cubicBezTo>
                        <a:cubicBezTo>
                          <a:pt x="284805" y="320769"/>
                          <a:pt x="279162" y="322841"/>
                          <a:pt x="273465" y="324740"/>
                        </a:cubicBezTo>
                        <a:lnTo>
                          <a:pt x="264919" y="327588"/>
                        </a:lnTo>
                        <a:cubicBezTo>
                          <a:pt x="251378" y="336617"/>
                          <a:pt x="259621" y="332204"/>
                          <a:pt x="239282" y="338983"/>
                        </a:cubicBezTo>
                        <a:cubicBezTo>
                          <a:pt x="236433" y="339932"/>
                          <a:pt x="233698" y="341337"/>
                          <a:pt x="230736" y="341831"/>
                        </a:cubicBezTo>
                        <a:cubicBezTo>
                          <a:pt x="210683" y="345174"/>
                          <a:pt x="219124" y="342853"/>
                          <a:pt x="205099" y="347529"/>
                        </a:cubicBezTo>
                        <a:cubicBezTo>
                          <a:pt x="194654" y="346579"/>
                          <a:pt x="184147" y="346163"/>
                          <a:pt x="173764" y="344680"/>
                        </a:cubicBezTo>
                        <a:cubicBezTo>
                          <a:pt x="170791" y="344255"/>
                          <a:pt x="167563" y="343707"/>
                          <a:pt x="165218" y="341831"/>
                        </a:cubicBezTo>
                        <a:cubicBezTo>
                          <a:pt x="162545" y="339693"/>
                          <a:pt x="162424" y="335100"/>
                          <a:pt x="159521" y="333286"/>
                        </a:cubicBezTo>
                        <a:cubicBezTo>
                          <a:pt x="154429" y="330103"/>
                          <a:pt x="148127" y="329487"/>
                          <a:pt x="142430" y="327588"/>
                        </a:cubicBezTo>
                        <a:cubicBezTo>
                          <a:pt x="128412" y="322915"/>
                          <a:pt x="136831" y="325231"/>
                          <a:pt x="116792" y="321891"/>
                        </a:cubicBezTo>
                        <a:cubicBezTo>
                          <a:pt x="114893" y="319042"/>
                          <a:pt x="108956" y="316018"/>
                          <a:pt x="111095" y="313345"/>
                        </a:cubicBezTo>
                        <a:cubicBezTo>
                          <a:pt x="114847" y="308656"/>
                          <a:pt x="128187" y="307648"/>
                          <a:pt x="128187" y="307648"/>
                        </a:cubicBezTo>
                        <a:cubicBezTo>
                          <a:pt x="149077" y="308598"/>
                          <a:pt x="170011" y="308829"/>
                          <a:pt x="190856" y="310497"/>
                        </a:cubicBezTo>
                        <a:cubicBezTo>
                          <a:pt x="193849" y="310736"/>
                          <a:pt x="196399" y="313345"/>
                          <a:pt x="199402" y="313345"/>
                        </a:cubicBezTo>
                        <a:cubicBezTo>
                          <a:pt x="212729" y="313345"/>
                          <a:pt x="225989" y="311446"/>
                          <a:pt x="239282" y="310497"/>
                        </a:cubicBezTo>
                        <a:cubicBezTo>
                          <a:pt x="237383" y="307648"/>
                          <a:pt x="236006" y="304372"/>
                          <a:pt x="233585" y="301951"/>
                        </a:cubicBezTo>
                        <a:cubicBezTo>
                          <a:pt x="231164" y="299530"/>
                          <a:pt x="225711" y="299611"/>
                          <a:pt x="225039" y="296254"/>
                        </a:cubicBezTo>
                        <a:cubicBezTo>
                          <a:pt x="223064" y="286379"/>
                          <a:pt x="246790" y="282357"/>
                          <a:pt x="247828" y="282011"/>
                        </a:cubicBezTo>
                        <a:cubicBezTo>
                          <a:pt x="273516" y="273448"/>
                          <a:pt x="253354" y="279321"/>
                          <a:pt x="310497" y="276314"/>
                        </a:cubicBezTo>
                        <a:cubicBezTo>
                          <a:pt x="340232" y="266403"/>
                          <a:pt x="321599" y="271045"/>
                          <a:pt x="367469" y="267768"/>
                        </a:cubicBezTo>
                        <a:cubicBezTo>
                          <a:pt x="366519" y="264919"/>
                          <a:pt x="366496" y="261567"/>
                          <a:pt x="364620" y="259222"/>
                        </a:cubicBezTo>
                        <a:cubicBezTo>
                          <a:pt x="357934" y="250865"/>
                          <a:pt x="344860" y="251923"/>
                          <a:pt x="336134" y="250676"/>
                        </a:cubicBezTo>
                        <a:cubicBezTo>
                          <a:pt x="333286" y="248777"/>
                          <a:pt x="329403" y="247882"/>
                          <a:pt x="327589" y="244979"/>
                        </a:cubicBezTo>
                        <a:cubicBezTo>
                          <a:pt x="324406" y="239887"/>
                          <a:pt x="325222" y="232885"/>
                          <a:pt x="321891" y="227888"/>
                        </a:cubicBezTo>
                        <a:lnTo>
                          <a:pt x="316194" y="219342"/>
                        </a:lnTo>
                        <a:cubicBezTo>
                          <a:pt x="308126" y="195133"/>
                          <a:pt x="319379" y="224650"/>
                          <a:pt x="307648" y="205099"/>
                        </a:cubicBezTo>
                        <a:cubicBezTo>
                          <a:pt x="306103" y="202524"/>
                          <a:pt x="306143" y="199239"/>
                          <a:pt x="304800" y="196553"/>
                        </a:cubicBezTo>
                        <a:cubicBezTo>
                          <a:pt x="302331" y="191615"/>
                          <a:pt x="297823" y="185844"/>
                          <a:pt x="293405" y="182310"/>
                        </a:cubicBezTo>
                        <a:cubicBezTo>
                          <a:pt x="290732" y="180172"/>
                          <a:pt x="287708" y="178512"/>
                          <a:pt x="284860" y="176613"/>
                        </a:cubicBezTo>
                        <a:cubicBezTo>
                          <a:pt x="283910" y="173764"/>
                          <a:pt x="283469" y="170692"/>
                          <a:pt x="282011" y="168067"/>
                        </a:cubicBezTo>
                        <a:cubicBezTo>
                          <a:pt x="278361" y="161497"/>
                          <a:pt x="271837" y="150812"/>
                          <a:pt x="264919" y="145278"/>
                        </a:cubicBezTo>
                        <a:cubicBezTo>
                          <a:pt x="262246" y="143140"/>
                          <a:pt x="259047" y="141719"/>
                          <a:pt x="256374" y="139581"/>
                        </a:cubicBezTo>
                        <a:cubicBezTo>
                          <a:pt x="254277" y="137903"/>
                          <a:pt x="252773" y="135562"/>
                          <a:pt x="250676" y="133884"/>
                        </a:cubicBezTo>
                        <a:cubicBezTo>
                          <a:pt x="248003" y="131746"/>
                          <a:pt x="244804" y="130326"/>
                          <a:pt x="242131" y="128187"/>
                        </a:cubicBezTo>
                        <a:cubicBezTo>
                          <a:pt x="221837" y="111951"/>
                          <a:pt x="254185" y="134324"/>
                          <a:pt x="227888" y="116792"/>
                        </a:cubicBezTo>
                        <a:cubicBezTo>
                          <a:pt x="226938" y="113943"/>
                          <a:pt x="226382" y="110932"/>
                          <a:pt x="225039" y="108246"/>
                        </a:cubicBezTo>
                        <a:cubicBezTo>
                          <a:pt x="221253" y="100675"/>
                          <a:pt x="207804" y="90223"/>
                          <a:pt x="222190" y="79760"/>
                        </a:cubicBezTo>
                        <a:cubicBezTo>
                          <a:pt x="229907" y="74147"/>
                          <a:pt x="241181" y="77861"/>
                          <a:pt x="250676" y="76912"/>
                        </a:cubicBezTo>
                        <a:cubicBezTo>
                          <a:pt x="264492" y="63096"/>
                          <a:pt x="257601" y="68497"/>
                          <a:pt x="270617" y="59820"/>
                        </a:cubicBezTo>
                        <a:cubicBezTo>
                          <a:pt x="272516" y="56971"/>
                          <a:pt x="273893" y="53695"/>
                          <a:pt x="276314" y="51274"/>
                        </a:cubicBezTo>
                        <a:cubicBezTo>
                          <a:pt x="280704" y="46884"/>
                          <a:pt x="287448" y="44053"/>
                          <a:pt x="293405" y="42729"/>
                        </a:cubicBezTo>
                        <a:cubicBezTo>
                          <a:pt x="299043" y="41476"/>
                          <a:pt x="304894" y="41281"/>
                          <a:pt x="310497" y="39880"/>
                        </a:cubicBezTo>
                        <a:cubicBezTo>
                          <a:pt x="316323" y="38423"/>
                          <a:pt x="327589" y="34183"/>
                          <a:pt x="327589" y="34183"/>
                        </a:cubicBezTo>
                        <a:cubicBezTo>
                          <a:pt x="328538" y="31334"/>
                          <a:pt x="329094" y="28323"/>
                          <a:pt x="330437" y="25637"/>
                        </a:cubicBezTo>
                        <a:cubicBezTo>
                          <a:pt x="333964" y="18583"/>
                          <a:pt x="337355" y="14650"/>
                          <a:pt x="344680" y="11394"/>
                        </a:cubicBezTo>
                        <a:cubicBezTo>
                          <a:pt x="350168" y="8955"/>
                          <a:pt x="361772" y="5697"/>
                          <a:pt x="361772" y="5697"/>
                        </a:cubicBezTo>
                        <a:cubicBezTo>
                          <a:pt x="364620" y="3798"/>
                          <a:pt x="366894" y="0"/>
                          <a:pt x="370317" y="0"/>
                        </a:cubicBezTo>
                        <a:cubicBezTo>
                          <a:pt x="394948" y="0"/>
                          <a:pt x="386460" y="949"/>
                          <a:pt x="390258" y="2848"/>
                        </a:cubicBezTo>
                        <a:close/>
                      </a:path>
                    </a:pathLst>
                  </a:custGeom>
                  <a:solidFill>
                    <a:srgbClr val="FAC090">
                      <a:alpha val="69804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44" name="Forme libre 21"/>
                  <p:cNvSpPr/>
                  <p:nvPr/>
                </p:nvSpPr>
                <p:spPr bwMode="auto">
                  <a:xfrm>
                    <a:off x="3969365" y="2293876"/>
                    <a:ext cx="318604" cy="504629"/>
                  </a:xfrm>
                  <a:custGeom>
                    <a:avLst/>
                    <a:gdLst>
                      <a:gd name="connsiteX0" fmla="*/ 159762 w 306384"/>
                      <a:gd name="connsiteY0" fmla="*/ 54123 h 396186"/>
                      <a:gd name="connsiteX1" fmla="*/ 156914 w 306384"/>
                      <a:gd name="connsiteY1" fmla="*/ 68366 h 396186"/>
                      <a:gd name="connsiteX2" fmla="*/ 148368 w 306384"/>
                      <a:gd name="connsiteY2" fmla="*/ 71215 h 396186"/>
                      <a:gd name="connsiteX3" fmla="*/ 139822 w 306384"/>
                      <a:gd name="connsiteY3" fmla="*/ 79761 h 396186"/>
                      <a:gd name="connsiteX4" fmla="*/ 136974 w 306384"/>
                      <a:gd name="connsiteY4" fmla="*/ 88306 h 396186"/>
                      <a:gd name="connsiteX5" fmla="*/ 119882 w 306384"/>
                      <a:gd name="connsiteY5" fmla="*/ 96852 h 396186"/>
                      <a:gd name="connsiteX6" fmla="*/ 111336 w 306384"/>
                      <a:gd name="connsiteY6" fmla="*/ 102549 h 396186"/>
                      <a:gd name="connsiteX7" fmla="*/ 108488 w 306384"/>
                      <a:gd name="connsiteY7" fmla="*/ 111095 h 396186"/>
                      <a:gd name="connsiteX8" fmla="*/ 102791 w 306384"/>
                      <a:gd name="connsiteY8" fmla="*/ 119641 h 396186"/>
                      <a:gd name="connsiteX9" fmla="*/ 97093 w 306384"/>
                      <a:gd name="connsiteY9" fmla="*/ 125338 h 396186"/>
                      <a:gd name="connsiteX10" fmla="*/ 85699 w 306384"/>
                      <a:gd name="connsiteY10" fmla="*/ 142430 h 396186"/>
                      <a:gd name="connsiteX11" fmla="*/ 77153 w 306384"/>
                      <a:gd name="connsiteY11" fmla="*/ 150976 h 396186"/>
                      <a:gd name="connsiteX12" fmla="*/ 65759 w 306384"/>
                      <a:gd name="connsiteY12" fmla="*/ 165219 h 396186"/>
                      <a:gd name="connsiteX13" fmla="*/ 48667 w 306384"/>
                      <a:gd name="connsiteY13" fmla="*/ 168067 h 396186"/>
                      <a:gd name="connsiteX14" fmla="*/ 37273 w 306384"/>
                      <a:gd name="connsiteY14" fmla="*/ 182310 h 396186"/>
                      <a:gd name="connsiteX15" fmla="*/ 28727 w 306384"/>
                      <a:gd name="connsiteY15" fmla="*/ 188007 h 396186"/>
                      <a:gd name="connsiteX16" fmla="*/ 23030 w 306384"/>
                      <a:gd name="connsiteY16" fmla="*/ 193705 h 396186"/>
                      <a:gd name="connsiteX17" fmla="*/ 25878 w 306384"/>
                      <a:gd name="connsiteY17" fmla="*/ 207948 h 396186"/>
                      <a:gd name="connsiteX18" fmla="*/ 25878 w 306384"/>
                      <a:gd name="connsiteY18" fmla="*/ 276314 h 396186"/>
                      <a:gd name="connsiteX19" fmla="*/ 31576 w 306384"/>
                      <a:gd name="connsiteY19" fmla="*/ 282011 h 396186"/>
                      <a:gd name="connsiteX20" fmla="*/ 28727 w 306384"/>
                      <a:gd name="connsiteY20" fmla="*/ 293405 h 396186"/>
                      <a:gd name="connsiteX21" fmla="*/ 23030 w 306384"/>
                      <a:gd name="connsiteY21" fmla="*/ 299103 h 396186"/>
                      <a:gd name="connsiteX22" fmla="*/ 17333 w 306384"/>
                      <a:gd name="connsiteY22" fmla="*/ 307648 h 396186"/>
                      <a:gd name="connsiteX23" fmla="*/ 5938 w 306384"/>
                      <a:gd name="connsiteY23" fmla="*/ 321891 h 396186"/>
                      <a:gd name="connsiteX24" fmla="*/ 5938 w 306384"/>
                      <a:gd name="connsiteY24" fmla="*/ 353226 h 396186"/>
                      <a:gd name="connsiteX25" fmla="*/ 14484 w 306384"/>
                      <a:gd name="connsiteY25" fmla="*/ 356075 h 396186"/>
                      <a:gd name="connsiteX26" fmla="*/ 51516 w 306384"/>
                      <a:gd name="connsiteY26" fmla="*/ 364620 h 396186"/>
                      <a:gd name="connsiteX27" fmla="*/ 57213 w 306384"/>
                      <a:gd name="connsiteY27" fmla="*/ 370318 h 396186"/>
                      <a:gd name="connsiteX28" fmla="*/ 60062 w 306384"/>
                      <a:gd name="connsiteY28" fmla="*/ 378863 h 396186"/>
                      <a:gd name="connsiteX29" fmla="*/ 77153 w 306384"/>
                      <a:gd name="connsiteY29" fmla="*/ 381712 h 396186"/>
                      <a:gd name="connsiteX30" fmla="*/ 80002 w 306384"/>
                      <a:gd name="connsiteY30" fmla="*/ 390258 h 396186"/>
                      <a:gd name="connsiteX31" fmla="*/ 125579 w 306384"/>
                      <a:gd name="connsiteY31" fmla="*/ 390258 h 396186"/>
                      <a:gd name="connsiteX32" fmla="*/ 128428 w 306384"/>
                      <a:gd name="connsiteY32" fmla="*/ 381712 h 396186"/>
                      <a:gd name="connsiteX33" fmla="*/ 111336 w 306384"/>
                      <a:gd name="connsiteY33" fmla="*/ 373166 h 396186"/>
                      <a:gd name="connsiteX34" fmla="*/ 102791 w 306384"/>
                      <a:gd name="connsiteY34" fmla="*/ 356075 h 396186"/>
                      <a:gd name="connsiteX35" fmla="*/ 108488 w 306384"/>
                      <a:gd name="connsiteY35" fmla="*/ 350377 h 396186"/>
                      <a:gd name="connsiteX36" fmla="*/ 117034 w 306384"/>
                      <a:gd name="connsiteY36" fmla="*/ 347529 h 396186"/>
                      <a:gd name="connsiteX37" fmla="*/ 117034 w 306384"/>
                      <a:gd name="connsiteY37" fmla="*/ 330437 h 396186"/>
                      <a:gd name="connsiteX38" fmla="*/ 119882 w 306384"/>
                      <a:gd name="connsiteY38" fmla="*/ 321891 h 396186"/>
                      <a:gd name="connsiteX39" fmla="*/ 131276 w 306384"/>
                      <a:gd name="connsiteY39" fmla="*/ 307648 h 396186"/>
                      <a:gd name="connsiteX40" fmla="*/ 139822 w 306384"/>
                      <a:gd name="connsiteY40" fmla="*/ 304800 h 396186"/>
                      <a:gd name="connsiteX41" fmla="*/ 176854 w 306384"/>
                      <a:gd name="connsiteY41" fmla="*/ 301951 h 396186"/>
                      <a:gd name="connsiteX42" fmla="*/ 179703 w 306384"/>
                      <a:gd name="connsiteY42" fmla="*/ 282011 h 396186"/>
                      <a:gd name="connsiteX43" fmla="*/ 188248 w 306384"/>
                      <a:gd name="connsiteY43" fmla="*/ 279163 h 396186"/>
                      <a:gd name="connsiteX44" fmla="*/ 193946 w 306384"/>
                      <a:gd name="connsiteY44" fmla="*/ 273465 h 396186"/>
                      <a:gd name="connsiteX45" fmla="*/ 233826 w 306384"/>
                      <a:gd name="connsiteY45" fmla="*/ 267768 h 396186"/>
                      <a:gd name="connsiteX46" fmla="*/ 230977 w 306384"/>
                      <a:gd name="connsiteY46" fmla="*/ 239282 h 396186"/>
                      <a:gd name="connsiteX47" fmla="*/ 225280 w 306384"/>
                      <a:gd name="connsiteY47" fmla="*/ 222191 h 396186"/>
                      <a:gd name="connsiteX48" fmla="*/ 222432 w 306384"/>
                      <a:gd name="connsiteY48" fmla="*/ 213645 h 396186"/>
                      <a:gd name="connsiteX49" fmla="*/ 230977 w 306384"/>
                      <a:gd name="connsiteY49" fmla="*/ 207948 h 396186"/>
                      <a:gd name="connsiteX50" fmla="*/ 236675 w 306384"/>
                      <a:gd name="connsiteY50" fmla="*/ 202250 h 396186"/>
                      <a:gd name="connsiteX51" fmla="*/ 245220 w 306384"/>
                      <a:gd name="connsiteY51" fmla="*/ 199402 h 396186"/>
                      <a:gd name="connsiteX52" fmla="*/ 279404 w 306384"/>
                      <a:gd name="connsiteY52" fmla="*/ 196553 h 396186"/>
                      <a:gd name="connsiteX53" fmla="*/ 290798 w 306384"/>
                      <a:gd name="connsiteY53" fmla="*/ 182310 h 396186"/>
                      <a:gd name="connsiteX54" fmla="*/ 299344 w 306384"/>
                      <a:gd name="connsiteY54" fmla="*/ 176613 h 396186"/>
                      <a:gd name="connsiteX55" fmla="*/ 299344 w 306384"/>
                      <a:gd name="connsiteY55" fmla="*/ 122490 h 396186"/>
                      <a:gd name="connsiteX56" fmla="*/ 293647 w 306384"/>
                      <a:gd name="connsiteY56" fmla="*/ 113944 h 396186"/>
                      <a:gd name="connsiteX57" fmla="*/ 282252 w 306384"/>
                      <a:gd name="connsiteY57" fmla="*/ 102549 h 396186"/>
                      <a:gd name="connsiteX58" fmla="*/ 287949 w 306384"/>
                      <a:gd name="connsiteY58" fmla="*/ 94004 h 396186"/>
                      <a:gd name="connsiteX59" fmla="*/ 287949 w 306384"/>
                      <a:gd name="connsiteY59" fmla="*/ 59820 h 396186"/>
                      <a:gd name="connsiteX60" fmla="*/ 285101 w 306384"/>
                      <a:gd name="connsiteY60" fmla="*/ 51275 h 396186"/>
                      <a:gd name="connsiteX61" fmla="*/ 279404 w 306384"/>
                      <a:gd name="connsiteY61" fmla="*/ 45577 h 396186"/>
                      <a:gd name="connsiteX62" fmla="*/ 273706 w 306384"/>
                      <a:gd name="connsiteY62" fmla="*/ 37032 h 396186"/>
                      <a:gd name="connsiteX63" fmla="*/ 265161 w 306384"/>
                      <a:gd name="connsiteY63" fmla="*/ 19940 h 396186"/>
                      <a:gd name="connsiteX64" fmla="*/ 256615 w 306384"/>
                      <a:gd name="connsiteY64" fmla="*/ 17091 h 396186"/>
                      <a:gd name="connsiteX65" fmla="*/ 245220 w 306384"/>
                      <a:gd name="connsiteY65" fmla="*/ 2848 h 396186"/>
                      <a:gd name="connsiteX66" fmla="*/ 236675 w 306384"/>
                      <a:gd name="connsiteY66" fmla="*/ 0 h 396186"/>
                      <a:gd name="connsiteX67" fmla="*/ 208189 w 306384"/>
                      <a:gd name="connsiteY67" fmla="*/ 5697 h 396186"/>
                      <a:gd name="connsiteX68" fmla="*/ 188248 w 306384"/>
                      <a:gd name="connsiteY68" fmla="*/ 11394 h 396186"/>
                      <a:gd name="connsiteX69" fmla="*/ 174005 w 306384"/>
                      <a:gd name="connsiteY69" fmla="*/ 22789 h 396186"/>
                      <a:gd name="connsiteX70" fmla="*/ 168308 w 306384"/>
                      <a:gd name="connsiteY70" fmla="*/ 45577 h 396186"/>
                      <a:gd name="connsiteX71" fmla="*/ 162611 w 306384"/>
                      <a:gd name="connsiteY71" fmla="*/ 51275 h 396186"/>
                      <a:gd name="connsiteX72" fmla="*/ 156914 w 306384"/>
                      <a:gd name="connsiteY72" fmla="*/ 59820 h 396186"/>
                      <a:gd name="connsiteX73" fmla="*/ 159762 w 306384"/>
                      <a:gd name="connsiteY73" fmla="*/ 54123 h 396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306384" h="396186">
                        <a:moveTo>
                          <a:pt x="159762" y="54123"/>
                        </a:moveTo>
                        <a:cubicBezTo>
                          <a:pt x="159762" y="55547"/>
                          <a:pt x="159600" y="64337"/>
                          <a:pt x="156914" y="68366"/>
                        </a:cubicBezTo>
                        <a:cubicBezTo>
                          <a:pt x="155248" y="70865"/>
                          <a:pt x="150866" y="69549"/>
                          <a:pt x="148368" y="71215"/>
                        </a:cubicBezTo>
                        <a:cubicBezTo>
                          <a:pt x="145016" y="73450"/>
                          <a:pt x="142671" y="76912"/>
                          <a:pt x="139822" y="79761"/>
                        </a:cubicBezTo>
                        <a:cubicBezTo>
                          <a:pt x="138873" y="82609"/>
                          <a:pt x="138850" y="85962"/>
                          <a:pt x="136974" y="88306"/>
                        </a:cubicBezTo>
                        <a:cubicBezTo>
                          <a:pt x="132957" y="93328"/>
                          <a:pt x="125514" y="94975"/>
                          <a:pt x="119882" y="96852"/>
                        </a:cubicBezTo>
                        <a:cubicBezTo>
                          <a:pt x="117033" y="98751"/>
                          <a:pt x="113475" y="99876"/>
                          <a:pt x="111336" y="102549"/>
                        </a:cubicBezTo>
                        <a:cubicBezTo>
                          <a:pt x="109460" y="104894"/>
                          <a:pt x="109831" y="108409"/>
                          <a:pt x="108488" y="111095"/>
                        </a:cubicBezTo>
                        <a:cubicBezTo>
                          <a:pt x="106957" y="114157"/>
                          <a:pt x="104930" y="116968"/>
                          <a:pt x="102791" y="119641"/>
                        </a:cubicBezTo>
                        <a:cubicBezTo>
                          <a:pt x="101113" y="121738"/>
                          <a:pt x="98705" y="123189"/>
                          <a:pt x="97093" y="125338"/>
                        </a:cubicBezTo>
                        <a:cubicBezTo>
                          <a:pt x="92985" y="130816"/>
                          <a:pt x="90541" y="137588"/>
                          <a:pt x="85699" y="142430"/>
                        </a:cubicBezTo>
                        <a:cubicBezTo>
                          <a:pt x="82850" y="145279"/>
                          <a:pt x="79732" y="147881"/>
                          <a:pt x="77153" y="150976"/>
                        </a:cubicBezTo>
                        <a:cubicBezTo>
                          <a:pt x="75194" y="153327"/>
                          <a:pt x="69775" y="163713"/>
                          <a:pt x="65759" y="165219"/>
                        </a:cubicBezTo>
                        <a:cubicBezTo>
                          <a:pt x="60351" y="167247"/>
                          <a:pt x="54364" y="167118"/>
                          <a:pt x="48667" y="168067"/>
                        </a:cubicBezTo>
                        <a:cubicBezTo>
                          <a:pt x="24175" y="184394"/>
                          <a:pt x="52997" y="162654"/>
                          <a:pt x="37273" y="182310"/>
                        </a:cubicBezTo>
                        <a:cubicBezTo>
                          <a:pt x="35134" y="184983"/>
                          <a:pt x="31400" y="185868"/>
                          <a:pt x="28727" y="188007"/>
                        </a:cubicBezTo>
                        <a:cubicBezTo>
                          <a:pt x="26630" y="189685"/>
                          <a:pt x="24929" y="191806"/>
                          <a:pt x="23030" y="193705"/>
                        </a:cubicBezTo>
                        <a:cubicBezTo>
                          <a:pt x="23979" y="198453"/>
                          <a:pt x="25878" y="203106"/>
                          <a:pt x="25878" y="207948"/>
                        </a:cubicBezTo>
                        <a:cubicBezTo>
                          <a:pt x="25878" y="210532"/>
                          <a:pt x="18656" y="259464"/>
                          <a:pt x="25878" y="276314"/>
                        </a:cubicBezTo>
                        <a:cubicBezTo>
                          <a:pt x="26936" y="278783"/>
                          <a:pt x="29677" y="280112"/>
                          <a:pt x="31576" y="282011"/>
                        </a:cubicBezTo>
                        <a:cubicBezTo>
                          <a:pt x="30626" y="285809"/>
                          <a:pt x="30478" y="289903"/>
                          <a:pt x="28727" y="293405"/>
                        </a:cubicBezTo>
                        <a:cubicBezTo>
                          <a:pt x="27526" y="295807"/>
                          <a:pt x="24708" y="297006"/>
                          <a:pt x="23030" y="299103"/>
                        </a:cubicBezTo>
                        <a:cubicBezTo>
                          <a:pt x="20892" y="301776"/>
                          <a:pt x="19472" y="304975"/>
                          <a:pt x="17333" y="307648"/>
                        </a:cubicBezTo>
                        <a:cubicBezTo>
                          <a:pt x="1097" y="327942"/>
                          <a:pt x="23470" y="295594"/>
                          <a:pt x="5938" y="321891"/>
                        </a:cubicBezTo>
                        <a:cubicBezTo>
                          <a:pt x="3881" y="332179"/>
                          <a:pt x="0" y="342833"/>
                          <a:pt x="5938" y="353226"/>
                        </a:cubicBezTo>
                        <a:cubicBezTo>
                          <a:pt x="7428" y="355833"/>
                          <a:pt x="11798" y="354732"/>
                          <a:pt x="14484" y="356075"/>
                        </a:cubicBezTo>
                        <a:cubicBezTo>
                          <a:pt x="37837" y="367752"/>
                          <a:pt x="482" y="359518"/>
                          <a:pt x="51516" y="364620"/>
                        </a:cubicBezTo>
                        <a:cubicBezTo>
                          <a:pt x="53415" y="366519"/>
                          <a:pt x="55831" y="368015"/>
                          <a:pt x="57213" y="370318"/>
                        </a:cubicBezTo>
                        <a:cubicBezTo>
                          <a:pt x="58758" y="372893"/>
                          <a:pt x="57455" y="377373"/>
                          <a:pt x="60062" y="378863"/>
                        </a:cubicBezTo>
                        <a:cubicBezTo>
                          <a:pt x="65077" y="381728"/>
                          <a:pt x="71456" y="380762"/>
                          <a:pt x="77153" y="381712"/>
                        </a:cubicBezTo>
                        <a:cubicBezTo>
                          <a:pt x="78103" y="384561"/>
                          <a:pt x="77258" y="389039"/>
                          <a:pt x="80002" y="390258"/>
                        </a:cubicBezTo>
                        <a:cubicBezTo>
                          <a:pt x="93340" y="396186"/>
                          <a:pt x="112241" y="391925"/>
                          <a:pt x="125579" y="390258"/>
                        </a:cubicBezTo>
                        <a:cubicBezTo>
                          <a:pt x="126529" y="387409"/>
                          <a:pt x="129543" y="384500"/>
                          <a:pt x="128428" y="381712"/>
                        </a:cubicBezTo>
                        <a:cubicBezTo>
                          <a:pt x="126729" y="377465"/>
                          <a:pt x="114933" y="374365"/>
                          <a:pt x="111336" y="373166"/>
                        </a:cubicBezTo>
                        <a:cubicBezTo>
                          <a:pt x="109490" y="370397"/>
                          <a:pt x="101884" y="360611"/>
                          <a:pt x="102791" y="356075"/>
                        </a:cubicBezTo>
                        <a:cubicBezTo>
                          <a:pt x="103318" y="353441"/>
                          <a:pt x="106185" y="351759"/>
                          <a:pt x="108488" y="350377"/>
                        </a:cubicBezTo>
                        <a:cubicBezTo>
                          <a:pt x="111063" y="348832"/>
                          <a:pt x="114185" y="348478"/>
                          <a:pt x="117034" y="347529"/>
                        </a:cubicBezTo>
                        <a:cubicBezTo>
                          <a:pt x="129187" y="329298"/>
                          <a:pt x="120073" y="348668"/>
                          <a:pt x="117034" y="330437"/>
                        </a:cubicBezTo>
                        <a:cubicBezTo>
                          <a:pt x="116540" y="327475"/>
                          <a:pt x="118539" y="324577"/>
                          <a:pt x="119882" y="321891"/>
                        </a:cubicBezTo>
                        <a:cubicBezTo>
                          <a:pt x="121544" y="318566"/>
                          <a:pt x="127493" y="309918"/>
                          <a:pt x="131276" y="307648"/>
                        </a:cubicBezTo>
                        <a:cubicBezTo>
                          <a:pt x="133851" y="306103"/>
                          <a:pt x="136842" y="305172"/>
                          <a:pt x="139822" y="304800"/>
                        </a:cubicBezTo>
                        <a:cubicBezTo>
                          <a:pt x="152107" y="303264"/>
                          <a:pt x="164510" y="302901"/>
                          <a:pt x="176854" y="301951"/>
                        </a:cubicBezTo>
                        <a:cubicBezTo>
                          <a:pt x="177804" y="295304"/>
                          <a:pt x="176700" y="288016"/>
                          <a:pt x="179703" y="282011"/>
                        </a:cubicBezTo>
                        <a:cubicBezTo>
                          <a:pt x="181046" y="279326"/>
                          <a:pt x="185674" y="280708"/>
                          <a:pt x="188248" y="279163"/>
                        </a:cubicBezTo>
                        <a:cubicBezTo>
                          <a:pt x="190551" y="277781"/>
                          <a:pt x="191643" y="274847"/>
                          <a:pt x="193946" y="273465"/>
                        </a:cubicBezTo>
                        <a:cubicBezTo>
                          <a:pt x="202751" y="268182"/>
                          <a:pt x="233350" y="267811"/>
                          <a:pt x="233826" y="267768"/>
                        </a:cubicBezTo>
                        <a:cubicBezTo>
                          <a:pt x="232876" y="258273"/>
                          <a:pt x="232736" y="248661"/>
                          <a:pt x="230977" y="239282"/>
                        </a:cubicBezTo>
                        <a:cubicBezTo>
                          <a:pt x="229870" y="233380"/>
                          <a:pt x="227179" y="227888"/>
                          <a:pt x="225280" y="222191"/>
                        </a:cubicBezTo>
                        <a:lnTo>
                          <a:pt x="222432" y="213645"/>
                        </a:lnTo>
                        <a:cubicBezTo>
                          <a:pt x="225280" y="211746"/>
                          <a:pt x="228304" y="210087"/>
                          <a:pt x="230977" y="207948"/>
                        </a:cubicBezTo>
                        <a:cubicBezTo>
                          <a:pt x="233074" y="206270"/>
                          <a:pt x="234372" y="203632"/>
                          <a:pt x="236675" y="202250"/>
                        </a:cubicBezTo>
                        <a:cubicBezTo>
                          <a:pt x="239249" y="200705"/>
                          <a:pt x="242244" y="199799"/>
                          <a:pt x="245220" y="199402"/>
                        </a:cubicBezTo>
                        <a:cubicBezTo>
                          <a:pt x="256554" y="197891"/>
                          <a:pt x="268009" y="197503"/>
                          <a:pt x="279404" y="196553"/>
                        </a:cubicBezTo>
                        <a:cubicBezTo>
                          <a:pt x="303895" y="180225"/>
                          <a:pt x="275071" y="201968"/>
                          <a:pt x="290798" y="182310"/>
                        </a:cubicBezTo>
                        <a:cubicBezTo>
                          <a:pt x="292937" y="179637"/>
                          <a:pt x="296495" y="178512"/>
                          <a:pt x="299344" y="176613"/>
                        </a:cubicBezTo>
                        <a:cubicBezTo>
                          <a:pt x="306384" y="155487"/>
                          <a:pt x="305523" y="161629"/>
                          <a:pt x="299344" y="122490"/>
                        </a:cubicBezTo>
                        <a:cubicBezTo>
                          <a:pt x="298810" y="119108"/>
                          <a:pt x="295875" y="116543"/>
                          <a:pt x="293647" y="113944"/>
                        </a:cubicBezTo>
                        <a:cubicBezTo>
                          <a:pt x="290151" y="109866"/>
                          <a:pt x="282252" y="102549"/>
                          <a:pt x="282252" y="102549"/>
                        </a:cubicBezTo>
                        <a:cubicBezTo>
                          <a:pt x="284151" y="99701"/>
                          <a:pt x="286418" y="97066"/>
                          <a:pt x="287949" y="94004"/>
                        </a:cubicBezTo>
                        <a:cubicBezTo>
                          <a:pt x="293797" y="82309"/>
                          <a:pt x="290329" y="74102"/>
                          <a:pt x="287949" y="59820"/>
                        </a:cubicBezTo>
                        <a:cubicBezTo>
                          <a:pt x="287455" y="56858"/>
                          <a:pt x="286646" y="53850"/>
                          <a:pt x="285101" y="51275"/>
                        </a:cubicBezTo>
                        <a:cubicBezTo>
                          <a:pt x="283719" y="48972"/>
                          <a:pt x="281082" y="47674"/>
                          <a:pt x="279404" y="45577"/>
                        </a:cubicBezTo>
                        <a:cubicBezTo>
                          <a:pt x="277265" y="42904"/>
                          <a:pt x="275605" y="39880"/>
                          <a:pt x="273706" y="37032"/>
                        </a:cubicBezTo>
                        <a:cubicBezTo>
                          <a:pt x="271830" y="31402"/>
                          <a:pt x="270181" y="23957"/>
                          <a:pt x="265161" y="19940"/>
                        </a:cubicBezTo>
                        <a:cubicBezTo>
                          <a:pt x="262816" y="18064"/>
                          <a:pt x="259464" y="18041"/>
                          <a:pt x="256615" y="17091"/>
                        </a:cubicBezTo>
                        <a:cubicBezTo>
                          <a:pt x="254027" y="13209"/>
                          <a:pt x="249730" y="5554"/>
                          <a:pt x="245220" y="2848"/>
                        </a:cubicBezTo>
                        <a:cubicBezTo>
                          <a:pt x="242646" y="1303"/>
                          <a:pt x="239523" y="949"/>
                          <a:pt x="236675" y="0"/>
                        </a:cubicBezTo>
                        <a:cubicBezTo>
                          <a:pt x="219122" y="5849"/>
                          <a:pt x="236997" y="458"/>
                          <a:pt x="208189" y="5697"/>
                        </a:cubicBezTo>
                        <a:cubicBezTo>
                          <a:pt x="200324" y="7127"/>
                          <a:pt x="195567" y="8955"/>
                          <a:pt x="188248" y="11394"/>
                        </a:cubicBezTo>
                        <a:cubicBezTo>
                          <a:pt x="185746" y="13062"/>
                          <a:pt x="175629" y="19001"/>
                          <a:pt x="174005" y="22789"/>
                        </a:cubicBezTo>
                        <a:cubicBezTo>
                          <a:pt x="170936" y="29949"/>
                          <a:pt x="172460" y="38657"/>
                          <a:pt x="168308" y="45577"/>
                        </a:cubicBezTo>
                        <a:cubicBezTo>
                          <a:pt x="166926" y="47880"/>
                          <a:pt x="164289" y="49178"/>
                          <a:pt x="162611" y="51275"/>
                        </a:cubicBezTo>
                        <a:cubicBezTo>
                          <a:pt x="160473" y="53948"/>
                          <a:pt x="159052" y="57147"/>
                          <a:pt x="156914" y="59820"/>
                        </a:cubicBezTo>
                        <a:cubicBezTo>
                          <a:pt x="150546" y="67781"/>
                          <a:pt x="159762" y="52699"/>
                          <a:pt x="159762" y="54123"/>
                        </a:cubicBezTo>
                        <a:close/>
                      </a:path>
                    </a:pathLst>
                  </a:custGeom>
                  <a:solidFill>
                    <a:srgbClr val="FAC090">
                      <a:alpha val="69804"/>
                    </a:srgb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45" name="Forme libre 22"/>
                  <p:cNvSpPr/>
                  <p:nvPr/>
                </p:nvSpPr>
                <p:spPr bwMode="auto">
                  <a:xfrm>
                    <a:off x="4344096" y="2846163"/>
                    <a:ext cx="508445" cy="222928"/>
                  </a:xfrm>
                  <a:custGeom>
                    <a:avLst/>
                    <a:gdLst>
                      <a:gd name="connsiteX0" fmla="*/ 482472 w 488169"/>
                      <a:gd name="connsiteY0" fmla="*/ 0 h 173765"/>
                      <a:gd name="connsiteX1" fmla="*/ 451137 w 488169"/>
                      <a:gd name="connsiteY1" fmla="*/ 8546 h 173765"/>
                      <a:gd name="connsiteX2" fmla="*/ 442592 w 488169"/>
                      <a:gd name="connsiteY2" fmla="*/ 11395 h 173765"/>
                      <a:gd name="connsiteX3" fmla="*/ 428349 w 488169"/>
                      <a:gd name="connsiteY3" fmla="*/ 14243 h 173765"/>
                      <a:gd name="connsiteX4" fmla="*/ 422651 w 488169"/>
                      <a:gd name="connsiteY4" fmla="*/ 19941 h 173765"/>
                      <a:gd name="connsiteX5" fmla="*/ 391317 w 488169"/>
                      <a:gd name="connsiteY5" fmla="*/ 19941 h 173765"/>
                      <a:gd name="connsiteX6" fmla="*/ 368528 w 488169"/>
                      <a:gd name="connsiteY6" fmla="*/ 22789 h 173765"/>
                      <a:gd name="connsiteX7" fmla="*/ 359982 w 488169"/>
                      <a:gd name="connsiteY7" fmla="*/ 25638 h 173765"/>
                      <a:gd name="connsiteX8" fmla="*/ 337194 w 488169"/>
                      <a:gd name="connsiteY8" fmla="*/ 42729 h 173765"/>
                      <a:gd name="connsiteX9" fmla="*/ 331496 w 488169"/>
                      <a:gd name="connsiteY9" fmla="*/ 48427 h 173765"/>
                      <a:gd name="connsiteX10" fmla="*/ 317253 w 488169"/>
                      <a:gd name="connsiteY10" fmla="*/ 59821 h 173765"/>
                      <a:gd name="connsiteX11" fmla="*/ 308708 w 488169"/>
                      <a:gd name="connsiteY11" fmla="*/ 76913 h 173765"/>
                      <a:gd name="connsiteX12" fmla="*/ 300162 w 488169"/>
                      <a:gd name="connsiteY12" fmla="*/ 79761 h 173765"/>
                      <a:gd name="connsiteX13" fmla="*/ 211855 w 488169"/>
                      <a:gd name="connsiteY13" fmla="*/ 82610 h 173765"/>
                      <a:gd name="connsiteX14" fmla="*/ 203309 w 488169"/>
                      <a:gd name="connsiteY14" fmla="*/ 88307 h 173765"/>
                      <a:gd name="connsiteX15" fmla="*/ 146337 w 488169"/>
                      <a:gd name="connsiteY15" fmla="*/ 88307 h 173765"/>
                      <a:gd name="connsiteX16" fmla="*/ 109306 w 488169"/>
                      <a:gd name="connsiteY16" fmla="*/ 88307 h 173765"/>
                      <a:gd name="connsiteX17" fmla="*/ 100760 w 488169"/>
                      <a:gd name="connsiteY17" fmla="*/ 91156 h 173765"/>
                      <a:gd name="connsiteX18" fmla="*/ 72274 w 488169"/>
                      <a:gd name="connsiteY18" fmla="*/ 94004 h 173765"/>
                      <a:gd name="connsiteX19" fmla="*/ 63728 w 488169"/>
                      <a:gd name="connsiteY19" fmla="*/ 96853 h 173765"/>
                      <a:gd name="connsiteX20" fmla="*/ 58031 w 488169"/>
                      <a:gd name="connsiteY20" fmla="*/ 113944 h 173765"/>
                      <a:gd name="connsiteX21" fmla="*/ 49485 w 488169"/>
                      <a:gd name="connsiteY21" fmla="*/ 119642 h 173765"/>
                      <a:gd name="connsiteX22" fmla="*/ 32394 w 488169"/>
                      <a:gd name="connsiteY22" fmla="*/ 125339 h 173765"/>
                      <a:gd name="connsiteX23" fmla="*/ 12453 w 488169"/>
                      <a:gd name="connsiteY23" fmla="*/ 145279 h 173765"/>
                      <a:gd name="connsiteX24" fmla="*/ 3908 w 488169"/>
                      <a:gd name="connsiteY24" fmla="*/ 153825 h 173765"/>
                      <a:gd name="connsiteX25" fmla="*/ 15302 w 488169"/>
                      <a:gd name="connsiteY25" fmla="*/ 150976 h 173765"/>
                      <a:gd name="connsiteX26" fmla="*/ 32394 w 488169"/>
                      <a:gd name="connsiteY26" fmla="*/ 145279 h 173765"/>
                      <a:gd name="connsiteX27" fmla="*/ 95063 w 488169"/>
                      <a:gd name="connsiteY27" fmla="*/ 142430 h 173765"/>
                      <a:gd name="connsiteX28" fmla="*/ 103608 w 488169"/>
                      <a:gd name="connsiteY28" fmla="*/ 148128 h 173765"/>
                      <a:gd name="connsiteX29" fmla="*/ 123549 w 488169"/>
                      <a:gd name="connsiteY29" fmla="*/ 170916 h 173765"/>
                      <a:gd name="connsiteX30" fmla="*/ 171975 w 488169"/>
                      <a:gd name="connsiteY30" fmla="*/ 173765 h 173765"/>
                      <a:gd name="connsiteX31" fmla="*/ 223250 w 488169"/>
                      <a:gd name="connsiteY31" fmla="*/ 165219 h 173765"/>
                      <a:gd name="connsiteX32" fmla="*/ 231795 w 488169"/>
                      <a:gd name="connsiteY32" fmla="*/ 159522 h 173765"/>
                      <a:gd name="connsiteX33" fmla="*/ 237493 w 488169"/>
                      <a:gd name="connsiteY33" fmla="*/ 153825 h 173765"/>
                      <a:gd name="connsiteX34" fmla="*/ 246038 w 488169"/>
                      <a:gd name="connsiteY34" fmla="*/ 150976 h 173765"/>
                      <a:gd name="connsiteX35" fmla="*/ 263130 w 488169"/>
                      <a:gd name="connsiteY35" fmla="*/ 142430 h 173765"/>
                      <a:gd name="connsiteX36" fmla="*/ 288767 w 488169"/>
                      <a:gd name="connsiteY36" fmla="*/ 139582 h 173765"/>
                      <a:gd name="connsiteX37" fmla="*/ 297313 w 488169"/>
                      <a:gd name="connsiteY37" fmla="*/ 125339 h 173765"/>
                      <a:gd name="connsiteX38" fmla="*/ 322951 w 488169"/>
                      <a:gd name="connsiteY38" fmla="*/ 105399 h 173765"/>
                      <a:gd name="connsiteX39" fmla="*/ 328648 w 488169"/>
                      <a:gd name="connsiteY39" fmla="*/ 99701 h 173765"/>
                      <a:gd name="connsiteX40" fmla="*/ 368528 w 488169"/>
                      <a:gd name="connsiteY40" fmla="*/ 91156 h 173765"/>
                      <a:gd name="connsiteX41" fmla="*/ 382771 w 488169"/>
                      <a:gd name="connsiteY41" fmla="*/ 79761 h 173765"/>
                      <a:gd name="connsiteX42" fmla="*/ 399863 w 488169"/>
                      <a:gd name="connsiteY42" fmla="*/ 74064 h 173765"/>
                      <a:gd name="connsiteX43" fmla="*/ 408408 w 488169"/>
                      <a:gd name="connsiteY43" fmla="*/ 71215 h 173765"/>
                      <a:gd name="connsiteX44" fmla="*/ 416954 w 488169"/>
                      <a:gd name="connsiteY44" fmla="*/ 68367 h 173765"/>
                      <a:gd name="connsiteX45" fmla="*/ 428349 w 488169"/>
                      <a:gd name="connsiteY45" fmla="*/ 54124 h 173765"/>
                      <a:gd name="connsiteX46" fmla="*/ 436894 w 488169"/>
                      <a:gd name="connsiteY46" fmla="*/ 48427 h 173765"/>
                      <a:gd name="connsiteX47" fmla="*/ 451137 w 488169"/>
                      <a:gd name="connsiteY47" fmla="*/ 37032 h 173765"/>
                      <a:gd name="connsiteX48" fmla="*/ 462532 w 488169"/>
                      <a:gd name="connsiteY48" fmla="*/ 34184 h 173765"/>
                      <a:gd name="connsiteX49" fmla="*/ 482472 w 488169"/>
                      <a:gd name="connsiteY49" fmla="*/ 14243 h 173765"/>
                      <a:gd name="connsiteX50" fmla="*/ 488169 w 488169"/>
                      <a:gd name="connsiteY50" fmla="*/ 5698 h 173765"/>
                      <a:gd name="connsiteX51" fmla="*/ 482472 w 488169"/>
                      <a:gd name="connsiteY51" fmla="*/ 0 h 173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488169" h="173765">
                        <a:moveTo>
                          <a:pt x="482472" y="0"/>
                        </a:moveTo>
                        <a:cubicBezTo>
                          <a:pt x="445798" y="12226"/>
                          <a:pt x="483353" y="492"/>
                          <a:pt x="451137" y="8546"/>
                        </a:cubicBezTo>
                        <a:cubicBezTo>
                          <a:pt x="448224" y="9274"/>
                          <a:pt x="445505" y="10667"/>
                          <a:pt x="442592" y="11395"/>
                        </a:cubicBezTo>
                        <a:cubicBezTo>
                          <a:pt x="437895" y="12569"/>
                          <a:pt x="433097" y="13294"/>
                          <a:pt x="428349" y="14243"/>
                        </a:cubicBezTo>
                        <a:cubicBezTo>
                          <a:pt x="426450" y="16142"/>
                          <a:pt x="424954" y="18559"/>
                          <a:pt x="422651" y="19941"/>
                        </a:cubicBezTo>
                        <a:cubicBezTo>
                          <a:pt x="412659" y="25936"/>
                          <a:pt x="402257" y="21308"/>
                          <a:pt x="391317" y="19941"/>
                        </a:cubicBezTo>
                        <a:cubicBezTo>
                          <a:pt x="383721" y="20890"/>
                          <a:pt x="376060" y="21420"/>
                          <a:pt x="368528" y="22789"/>
                        </a:cubicBezTo>
                        <a:cubicBezTo>
                          <a:pt x="365574" y="23326"/>
                          <a:pt x="362384" y="23836"/>
                          <a:pt x="359982" y="25638"/>
                        </a:cubicBezTo>
                        <a:cubicBezTo>
                          <a:pt x="333798" y="45276"/>
                          <a:pt x="356499" y="36295"/>
                          <a:pt x="337194" y="42729"/>
                        </a:cubicBezTo>
                        <a:cubicBezTo>
                          <a:pt x="335295" y="44628"/>
                          <a:pt x="333593" y="46749"/>
                          <a:pt x="331496" y="48427"/>
                        </a:cubicBezTo>
                        <a:cubicBezTo>
                          <a:pt x="313522" y="62807"/>
                          <a:pt x="331016" y="46060"/>
                          <a:pt x="317253" y="59821"/>
                        </a:cubicBezTo>
                        <a:cubicBezTo>
                          <a:pt x="315377" y="65451"/>
                          <a:pt x="313728" y="72897"/>
                          <a:pt x="308708" y="76913"/>
                        </a:cubicBezTo>
                        <a:cubicBezTo>
                          <a:pt x="306363" y="78789"/>
                          <a:pt x="303160" y="79585"/>
                          <a:pt x="300162" y="79761"/>
                        </a:cubicBezTo>
                        <a:cubicBezTo>
                          <a:pt x="270762" y="81490"/>
                          <a:pt x="241291" y="81660"/>
                          <a:pt x="211855" y="82610"/>
                        </a:cubicBezTo>
                        <a:cubicBezTo>
                          <a:pt x="209006" y="84509"/>
                          <a:pt x="206371" y="86776"/>
                          <a:pt x="203309" y="88307"/>
                        </a:cubicBezTo>
                        <a:cubicBezTo>
                          <a:pt x="186545" y="96689"/>
                          <a:pt x="159410" y="89076"/>
                          <a:pt x="146337" y="88307"/>
                        </a:cubicBezTo>
                        <a:cubicBezTo>
                          <a:pt x="129834" y="82805"/>
                          <a:pt x="137301" y="83999"/>
                          <a:pt x="109306" y="88307"/>
                        </a:cubicBezTo>
                        <a:cubicBezTo>
                          <a:pt x="106338" y="88764"/>
                          <a:pt x="103728" y="90699"/>
                          <a:pt x="100760" y="91156"/>
                        </a:cubicBezTo>
                        <a:cubicBezTo>
                          <a:pt x="91328" y="92607"/>
                          <a:pt x="81769" y="93055"/>
                          <a:pt x="72274" y="94004"/>
                        </a:cubicBezTo>
                        <a:cubicBezTo>
                          <a:pt x="69425" y="94954"/>
                          <a:pt x="65473" y="94410"/>
                          <a:pt x="63728" y="96853"/>
                        </a:cubicBezTo>
                        <a:cubicBezTo>
                          <a:pt x="60238" y="101740"/>
                          <a:pt x="63027" y="110613"/>
                          <a:pt x="58031" y="113944"/>
                        </a:cubicBezTo>
                        <a:cubicBezTo>
                          <a:pt x="55182" y="115843"/>
                          <a:pt x="52614" y="118251"/>
                          <a:pt x="49485" y="119642"/>
                        </a:cubicBezTo>
                        <a:cubicBezTo>
                          <a:pt x="43997" y="122081"/>
                          <a:pt x="32394" y="125339"/>
                          <a:pt x="32394" y="125339"/>
                        </a:cubicBezTo>
                        <a:lnTo>
                          <a:pt x="12453" y="145279"/>
                        </a:lnTo>
                        <a:cubicBezTo>
                          <a:pt x="9604" y="148128"/>
                          <a:pt x="0" y="154802"/>
                          <a:pt x="3908" y="153825"/>
                        </a:cubicBezTo>
                        <a:cubicBezTo>
                          <a:pt x="7706" y="152875"/>
                          <a:pt x="11552" y="152101"/>
                          <a:pt x="15302" y="150976"/>
                        </a:cubicBezTo>
                        <a:cubicBezTo>
                          <a:pt x="21054" y="149250"/>
                          <a:pt x="26395" y="145552"/>
                          <a:pt x="32394" y="145279"/>
                        </a:cubicBezTo>
                        <a:lnTo>
                          <a:pt x="95063" y="142430"/>
                        </a:lnTo>
                        <a:cubicBezTo>
                          <a:pt x="97911" y="144329"/>
                          <a:pt x="101187" y="145707"/>
                          <a:pt x="103608" y="148128"/>
                        </a:cubicBezTo>
                        <a:cubicBezTo>
                          <a:pt x="109537" y="154057"/>
                          <a:pt x="113738" y="170339"/>
                          <a:pt x="123549" y="170916"/>
                        </a:cubicBezTo>
                        <a:lnTo>
                          <a:pt x="171975" y="173765"/>
                        </a:lnTo>
                        <a:cubicBezTo>
                          <a:pt x="181743" y="172951"/>
                          <a:pt x="211278" y="173201"/>
                          <a:pt x="223250" y="165219"/>
                        </a:cubicBezTo>
                        <a:cubicBezTo>
                          <a:pt x="226098" y="163320"/>
                          <a:pt x="229122" y="161660"/>
                          <a:pt x="231795" y="159522"/>
                        </a:cubicBezTo>
                        <a:cubicBezTo>
                          <a:pt x="233892" y="157844"/>
                          <a:pt x="235190" y="155207"/>
                          <a:pt x="237493" y="153825"/>
                        </a:cubicBezTo>
                        <a:cubicBezTo>
                          <a:pt x="240068" y="152280"/>
                          <a:pt x="243353" y="152319"/>
                          <a:pt x="246038" y="150976"/>
                        </a:cubicBezTo>
                        <a:cubicBezTo>
                          <a:pt x="255878" y="146056"/>
                          <a:pt x="252393" y="144219"/>
                          <a:pt x="263130" y="142430"/>
                        </a:cubicBezTo>
                        <a:cubicBezTo>
                          <a:pt x="271611" y="141016"/>
                          <a:pt x="280221" y="140531"/>
                          <a:pt x="288767" y="139582"/>
                        </a:cubicBezTo>
                        <a:cubicBezTo>
                          <a:pt x="306508" y="121844"/>
                          <a:pt x="282526" y="147521"/>
                          <a:pt x="297313" y="125339"/>
                        </a:cubicBezTo>
                        <a:cubicBezTo>
                          <a:pt x="305334" y="113307"/>
                          <a:pt x="311629" y="116723"/>
                          <a:pt x="322951" y="105399"/>
                        </a:cubicBezTo>
                        <a:cubicBezTo>
                          <a:pt x="324850" y="103500"/>
                          <a:pt x="326246" y="100902"/>
                          <a:pt x="328648" y="99701"/>
                        </a:cubicBezTo>
                        <a:cubicBezTo>
                          <a:pt x="342177" y="92936"/>
                          <a:pt x="353579" y="93024"/>
                          <a:pt x="368528" y="91156"/>
                        </a:cubicBezTo>
                        <a:cubicBezTo>
                          <a:pt x="373264" y="86419"/>
                          <a:pt x="376301" y="82637"/>
                          <a:pt x="382771" y="79761"/>
                        </a:cubicBezTo>
                        <a:cubicBezTo>
                          <a:pt x="388259" y="77322"/>
                          <a:pt x="394166" y="75963"/>
                          <a:pt x="399863" y="74064"/>
                        </a:cubicBezTo>
                        <a:lnTo>
                          <a:pt x="408408" y="71215"/>
                        </a:lnTo>
                        <a:lnTo>
                          <a:pt x="416954" y="68367"/>
                        </a:lnTo>
                        <a:cubicBezTo>
                          <a:pt x="421186" y="62018"/>
                          <a:pt x="422548" y="58765"/>
                          <a:pt x="428349" y="54124"/>
                        </a:cubicBezTo>
                        <a:cubicBezTo>
                          <a:pt x="431022" y="51986"/>
                          <a:pt x="434221" y="50566"/>
                          <a:pt x="436894" y="48427"/>
                        </a:cubicBezTo>
                        <a:cubicBezTo>
                          <a:pt x="443960" y="42774"/>
                          <a:pt x="441699" y="41077"/>
                          <a:pt x="451137" y="37032"/>
                        </a:cubicBezTo>
                        <a:cubicBezTo>
                          <a:pt x="454736" y="35490"/>
                          <a:pt x="458734" y="35133"/>
                          <a:pt x="462532" y="34184"/>
                        </a:cubicBezTo>
                        <a:cubicBezTo>
                          <a:pt x="475592" y="14593"/>
                          <a:pt x="467430" y="19258"/>
                          <a:pt x="482472" y="14243"/>
                        </a:cubicBezTo>
                        <a:cubicBezTo>
                          <a:pt x="484371" y="11395"/>
                          <a:pt x="488169" y="9121"/>
                          <a:pt x="488169" y="5698"/>
                        </a:cubicBezTo>
                        <a:lnTo>
                          <a:pt x="482472" y="0"/>
                        </a:lnTo>
                        <a:close/>
                      </a:path>
                    </a:pathLst>
                  </a:custGeom>
                  <a:solidFill>
                    <a:srgbClr val="FAC090">
                      <a:alpha val="69804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46" name="Forme libre 23"/>
                  <p:cNvSpPr/>
                  <p:nvPr/>
                </p:nvSpPr>
                <p:spPr bwMode="auto">
                  <a:xfrm>
                    <a:off x="4604793" y="2648458"/>
                    <a:ext cx="932462" cy="791580"/>
                  </a:xfrm>
                  <a:custGeom>
                    <a:avLst/>
                    <a:gdLst>
                      <a:gd name="connsiteX0" fmla="*/ 564447 w 799660"/>
                      <a:gd name="connsiteY0" fmla="*/ 319042 h 614477"/>
                      <a:gd name="connsiteX1" fmla="*/ 615722 w 799660"/>
                      <a:gd name="connsiteY1" fmla="*/ 316194 h 614477"/>
                      <a:gd name="connsiteX2" fmla="*/ 635662 w 799660"/>
                      <a:gd name="connsiteY2" fmla="*/ 310497 h 614477"/>
                      <a:gd name="connsiteX3" fmla="*/ 655603 w 799660"/>
                      <a:gd name="connsiteY3" fmla="*/ 293405 h 614477"/>
                      <a:gd name="connsiteX4" fmla="*/ 652754 w 799660"/>
                      <a:gd name="connsiteY4" fmla="*/ 282011 h 614477"/>
                      <a:gd name="connsiteX5" fmla="*/ 635662 w 799660"/>
                      <a:gd name="connsiteY5" fmla="*/ 273465 h 614477"/>
                      <a:gd name="connsiteX6" fmla="*/ 610025 w 799660"/>
                      <a:gd name="connsiteY6" fmla="*/ 264919 h 614477"/>
                      <a:gd name="connsiteX7" fmla="*/ 604328 w 799660"/>
                      <a:gd name="connsiteY7" fmla="*/ 247828 h 614477"/>
                      <a:gd name="connsiteX8" fmla="*/ 601479 w 799660"/>
                      <a:gd name="connsiteY8" fmla="*/ 205099 h 614477"/>
                      <a:gd name="connsiteX9" fmla="*/ 598631 w 799660"/>
                      <a:gd name="connsiteY9" fmla="*/ 196553 h 614477"/>
                      <a:gd name="connsiteX10" fmla="*/ 592933 w 799660"/>
                      <a:gd name="connsiteY10" fmla="*/ 190856 h 614477"/>
                      <a:gd name="connsiteX11" fmla="*/ 592933 w 799660"/>
                      <a:gd name="connsiteY11" fmla="*/ 173764 h 614477"/>
                      <a:gd name="connsiteX12" fmla="*/ 595782 w 799660"/>
                      <a:gd name="connsiteY12" fmla="*/ 122489 h 614477"/>
                      <a:gd name="connsiteX13" fmla="*/ 612874 w 799660"/>
                      <a:gd name="connsiteY13" fmla="*/ 111095 h 614477"/>
                      <a:gd name="connsiteX14" fmla="*/ 629965 w 799660"/>
                      <a:gd name="connsiteY14" fmla="*/ 102549 h 614477"/>
                      <a:gd name="connsiteX15" fmla="*/ 647057 w 799660"/>
                      <a:gd name="connsiteY15" fmla="*/ 105398 h 614477"/>
                      <a:gd name="connsiteX16" fmla="*/ 649905 w 799660"/>
                      <a:gd name="connsiteY16" fmla="*/ 113943 h 614477"/>
                      <a:gd name="connsiteX17" fmla="*/ 686937 w 799660"/>
                      <a:gd name="connsiteY17" fmla="*/ 111095 h 614477"/>
                      <a:gd name="connsiteX18" fmla="*/ 698332 w 799660"/>
                      <a:gd name="connsiteY18" fmla="*/ 96852 h 614477"/>
                      <a:gd name="connsiteX19" fmla="*/ 706877 w 799660"/>
                      <a:gd name="connsiteY19" fmla="*/ 94003 h 614477"/>
                      <a:gd name="connsiteX20" fmla="*/ 746758 w 799660"/>
                      <a:gd name="connsiteY20" fmla="*/ 91155 h 614477"/>
                      <a:gd name="connsiteX21" fmla="*/ 758152 w 799660"/>
                      <a:gd name="connsiteY21" fmla="*/ 88306 h 614477"/>
                      <a:gd name="connsiteX22" fmla="*/ 775244 w 799660"/>
                      <a:gd name="connsiteY22" fmla="*/ 65517 h 614477"/>
                      <a:gd name="connsiteX23" fmla="*/ 783789 w 799660"/>
                      <a:gd name="connsiteY23" fmla="*/ 62669 h 614477"/>
                      <a:gd name="connsiteX24" fmla="*/ 798032 w 799660"/>
                      <a:gd name="connsiteY24" fmla="*/ 48426 h 614477"/>
                      <a:gd name="connsiteX25" fmla="*/ 795184 w 799660"/>
                      <a:gd name="connsiteY25" fmla="*/ 37031 h 614477"/>
                      <a:gd name="connsiteX26" fmla="*/ 783789 w 799660"/>
                      <a:gd name="connsiteY26" fmla="*/ 22788 h 614477"/>
                      <a:gd name="connsiteX27" fmla="*/ 780941 w 799660"/>
                      <a:gd name="connsiteY27" fmla="*/ 11394 h 614477"/>
                      <a:gd name="connsiteX28" fmla="*/ 763849 w 799660"/>
                      <a:gd name="connsiteY28" fmla="*/ 0 h 614477"/>
                      <a:gd name="connsiteX29" fmla="*/ 695483 w 799660"/>
                      <a:gd name="connsiteY29" fmla="*/ 2848 h 614477"/>
                      <a:gd name="connsiteX30" fmla="*/ 604328 w 799660"/>
                      <a:gd name="connsiteY30" fmla="*/ 5697 h 614477"/>
                      <a:gd name="connsiteX31" fmla="*/ 592933 w 799660"/>
                      <a:gd name="connsiteY31" fmla="*/ 8545 h 614477"/>
                      <a:gd name="connsiteX32" fmla="*/ 516021 w 799660"/>
                      <a:gd name="connsiteY32" fmla="*/ 11394 h 614477"/>
                      <a:gd name="connsiteX33" fmla="*/ 496081 w 799660"/>
                      <a:gd name="connsiteY33" fmla="*/ 17091 h 614477"/>
                      <a:gd name="connsiteX34" fmla="*/ 487535 w 799660"/>
                      <a:gd name="connsiteY34" fmla="*/ 19940 h 614477"/>
                      <a:gd name="connsiteX35" fmla="*/ 476141 w 799660"/>
                      <a:gd name="connsiteY35" fmla="*/ 34183 h 614477"/>
                      <a:gd name="connsiteX36" fmla="*/ 467595 w 799660"/>
                      <a:gd name="connsiteY36" fmla="*/ 37031 h 614477"/>
                      <a:gd name="connsiteX37" fmla="*/ 459049 w 799660"/>
                      <a:gd name="connsiteY37" fmla="*/ 42728 h 614477"/>
                      <a:gd name="connsiteX38" fmla="*/ 447655 w 799660"/>
                      <a:gd name="connsiteY38" fmla="*/ 56971 h 614477"/>
                      <a:gd name="connsiteX39" fmla="*/ 436260 w 799660"/>
                      <a:gd name="connsiteY39" fmla="*/ 54123 h 614477"/>
                      <a:gd name="connsiteX40" fmla="*/ 419169 w 799660"/>
                      <a:gd name="connsiteY40" fmla="*/ 48426 h 614477"/>
                      <a:gd name="connsiteX41" fmla="*/ 362197 w 799660"/>
                      <a:gd name="connsiteY41" fmla="*/ 51274 h 614477"/>
                      <a:gd name="connsiteX42" fmla="*/ 345105 w 799660"/>
                      <a:gd name="connsiteY42" fmla="*/ 62669 h 614477"/>
                      <a:gd name="connsiteX43" fmla="*/ 328014 w 799660"/>
                      <a:gd name="connsiteY43" fmla="*/ 71214 h 614477"/>
                      <a:gd name="connsiteX44" fmla="*/ 310922 w 799660"/>
                      <a:gd name="connsiteY44" fmla="*/ 85457 h 614477"/>
                      <a:gd name="connsiteX45" fmla="*/ 293831 w 799660"/>
                      <a:gd name="connsiteY45" fmla="*/ 96852 h 614477"/>
                      <a:gd name="connsiteX46" fmla="*/ 279588 w 799660"/>
                      <a:gd name="connsiteY46" fmla="*/ 105398 h 614477"/>
                      <a:gd name="connsiteX47" fmla="*/ 271042 w 799660"/>
                      <a:gd name="connsiteY47" fmla="*/ 119641 h 614477"/>
                      <a:gd name="connsiteX48" fmla="*/ 265345 w 799660"/>
                      <a:gd name="connsiteY48" fmla="*/ 128186 h 614477"/>
                      <a:gd name="connsiteX49" fmla="*/ 248253 w 799660"/>
                      <a:gd name="connsiteY49" fmla="*/ 139581 h 614477"/>
                      <a:gd name="connsiteX50" fmla="*/ 239707 w 799660"/>
                      <a:gd name="connsiteY50" fmla="*/ 145278 h 614477"/>
                      <a:gd name="connsiteX51" fmla="*/ 231161 w 799660"/>
                      <a:gd name="connsiteY51" fmla="*/ 148127 h 614477"/>
                      <a:gd name="connsiteX52" fmla="*/ 214070 w 799660"/>
                      <a:gd name="connsiteY52" fmla="*/ 159521 h 614477"/>
                      <a:gd name="connsiteX53" fmla="*/ 205524 w 799660"/>
                      <a:gd name="connsiteY53" fmla="*/ 165218 h 614477"/>
                      <a:gd name="connsiteX54" fmla="*/ 194130 w 799660"/>
                      <a:gd name="connsiteY54" fmla="*/ 182310 h 614477"/>
                      <a:gd name="connsiteX55" fmla="*/ 188432 w 799660"/>
                      <a:gd name="connsiteY55" fmla="*/ 188007 h 614477"/>
                      <a:gd name="connsiteX56" fmla="*/ 182735 w 799660"/>
                      <a:gd name="connsiteY56" fmla="*/ 196553 h 614477"/>
                      <a:gd name="connsiteX57" fmla="*/ 174189 w 799660"/>
                      <a:gd name="connsiteY57" fmla="*/ 202250 h 614477"/>
                      <a:gd name="connsiteX58" fmla="*/ 171341 w 799660"/>
                      <a:gd name="connsiteY58" fmla="*/ 210796 h 614477"/>
                      <a:gd name="connsiteX59" fmla="*/ 182735 w 799660"/>
                      <a:gd name="connsiteY59" fmla="*/ 207947 h 614477"/>
                      <a:gd name="connsiteX60" fmla="*/ 251102 w 799660"/>
                      <a:gd name="connsiteY60" fmla="*/ 210796 h 614477"/>
                      <a:gd name="connsiteX61" fmla="*/ 319468 w 799660"/>
                      <a:gd name="connsiteY61" fmla="*/ 202250 h 614477"/>
                      <a:gd name="connsiteX62" fmla="*/ 328014 w 799660"/>
                      <a:gd name="connsiteY62" fmla="*/ 185158 h 614477"/>
                      <a:gd name="connsiteX63" fmla="*/ 336560 w 799660"/>
                      <a:gd name="connsiteY63" fmla="*/ 179461 h 614477"/>
                      <a:gd name="connsiteX64" fmla="*/ 350803 w 799660"/>
                      <a:gd name="connsiteY64" fmla="*/ 165218 h 614477"/>
                      <a:gd name="connsiteX65" fmla="*/ 353651 w 799660"/>
                      <a:gd name="connsiteY65" fmla="*/ 153824 h 614477"/>
                      <a:gd name="connsiteX66" fmla="*/ 362197 w 799660"/>
                      <a:gd name="connsiteY66" fmla="*/ 150975 h 614477"/>
                      <a:gd name="connsiteX67" fmla="*/ 396380 w 799660"/>
                      <a:gd name="connsiteY67" fmla="*/ 153824 h 614477"/>
                      <a:gd name="connsiteX68" fmla="*/ 410623 w 799660"/>
                      <a:gd name="connsiteY68" fmla="*/ 179461 h 614477"/>
                      <a:gd name="connsiteX69" fmla="*/ 399229 w 799660"/>
                      <a:gd name="connsiteY69" fmla="*/ 193704 h 614477"/>
                      <a:gd name="connsiteX70" fmla="*/ 407774 w 799660"/>
                      <a:gd name="connsiteY70" fmla="*/ 196553 h 614477"/>
                      <a:gd name="connsiteX71" fmla="*/ 396380 w 799660"/>
                      <a:gd name="connsiteY71" fmla="*/ 219342 h 614477"/>
                      <a:gd name="connsiteX72" fmla="*/ 387834 w 799660"/>
                      <a:gd name="connsiteY72" fmla="*/ 222190 h 614477"/>
                      <a:gd name="connsiteX73" fmla="*/ 379289 w 799660"/>
                      <a:gd name="connsiteY73" fmla="*/ 219342 h 614477"/>
                      <a:gd name="connsiteX74" fmla="*/ 370743 w 799660"/>
                      <a:gd name="connsiteY74" fmla="*/ 222190 h 614477"/>
                      <a:gd name="connsiteX75" fmla="*/ 353651 w 799660"/>
                      <a:gd name="connsiteY75" fmla="*/ 225039 h 614477"/>
                      <a:gd name="connsiteX76" fmla="*/ 359348 w 799660"/>
                      <a:gd name="connsiteY76" fmla="*/ 233585 h 614477"/>
                      <a:gd name="connsiteX77" fmla="*/ 330862 w 799660"/>
                      <a:gd name="connsiteY77" fmla="*/ 242130 h 614477"/>
                      <a:gd name="connsiteX78" fmla="*/ 302376 w 799660"/>
                      <a:gd name="connsiteY78" fmla="*/ 253525 h 614477"/>
                      <a:gd name="connsiteX79" fmla="*/ 288133 w 799660"/>
                      <a:gd name="connsiteY79" fmla="*/ 239282 h 614477"/>
                      <a:gd name="connsiteX80" fmla="*/ 276739 w 799660"/>
                      <a:gd name="connsiteY80" fmla="*/ 242130 h 614477"/>
                      <a:gd name="connsiteX81" fmla="*/ 276739 w 799660"/>
                      <a:gd name="connsiteY81" fmla="*/ 244979 h 614477"/>
                      <a:gd name="connsiteX82" fmla="*/ 285285 w 799660"/>
                      <a:gd name="connsiteY82" fmla="*/ 250676 h 614477"/>
                      <a:gd name="connsiteX83" fmla="*/ 282436 w 799660"/>
                      <a:gd name="connsiteY83" fmla="*/ 276314 h 614477"/>
                      <a:gd name="connsiteX84" fmla="*/ 268193 w 799660"/>
                      <a:gd name="connsiteY84" fmla="*/ 290557 h 614477"/>
                      <a:gd name="connsiteX85" fmla="*/ 262496 w 799660"/>
                      <a:gd name="connsiteY85" fmla="*/ 299102 h 614477"/>
                      <a:gd name="connsiteX86" fmla="*/ 253950 w 799660"/>
                      <a:gd name="connsiteY86" fmla="*/ 301951 h 614477"/>
                      <a:gd name="connsiteX87" fmla="*/ 228313 w 799660"/>
                      <a:gd name="connsiteY87" fmla="*/ 316194 h 614477"/>
                      <a:gd name="connsiteX88" fmla="*/ 219767 w 799660"/>
                      <a:gd name="connsiteY88" fmla="*/ 319042 h 614477"/>
                      <a:gd name="connsiteX89" fmla="*/ 214070 w 799660"/>
                      <a:gd name="connsiteY89" fmla="*/ 324740 h 614477"/>
                      <a:gd name="connsiteX90" fmla="*/ 205524 w 799660"/>
                      <a:gd name="connsiteY90" fmla="*/ 327588 h 614477"/>
                      <a:gd name="connsiteX91" fmla="*/ 196978 w 799660"/>
                      <a:gd name="connsiteY91" fmla="*/ 333285 h 614477"/>
                      <a:gd name="connsiteX92" fmla="*/ 137158 w 799660"/>
                      <a:gd name="connsiteY92" fmla="*/ 330437 h 614477"/>
                      <a:gd name="connsiteX93" fmla="*/ 128612 w 799660"/>
                      <a:gd name="connsiteY93" fmla="*/ 336134 h 614477"/>
                      <a:gd name="connsiteX94" fmla="*/ 120066 w 799660"/>
                      <a:gd name="connsiteY94" fmla="*/ 338983 h 614477"/>
                      <a:gd name="connsiteX95" fmla="*/ 102974 w 799660"/>
                      <a:gd name="connsiteY95" fmla="*/ 350377 h 614477"/>
                      <a:gd name="connsiteX96" fmla="*/ 94429 w 799660"/>
                      <a:gd name="connsiteY96" fmla="*/ 378863 h 614477"/>
                      <a:gd name="connsiteX97" fmla="*/ 71640 w 799660"/>
                      <a:gd name="connsiteY97" fmla="*/ 376014 h 614477"/>
                      <a:gd name="connsiteX98" fmla="*/ 54548 w 799660"/>
                      <a:gd name="connsiteY98" fmla="*/ 370317 h 614477"/>
                      <a:gd name="connsiteX99" fmla="*/ 6122 w 799660"/>
                      <a:gd name="connsiteY99" fmla="*/ 373166 h 614477"/>
                      <a:gd name="connsiteX100" fmla="*/ 425 w 799660"/>
                      <a:gd name="connsiteY100" fmla="*/ 384560 h 614477"/>
                      <a:gd name="connsiteX101" fmla="*/ 3274 w 799660"/>
                      <a:gd name="connsiteY101" fmla="*/ 393106 h 614477"/>
                      <a:gd name="connsiteX102" fmla="*/ 83034 w 799660"/>
                      <a:gd name="connsiteY102" fmla="*/ 395955 h 614477"/>
                      <a:gd name="connsiteX103" fmla="*/ 71640 w 799660"/>
                      <a:gd name="connsiteY103" fmla="*/ 410198 h 614477"/>
                      <a:gd name="connsiteX104" fmla="*/ 63094 w 799660"/>
                      <a:gd name="connsiteY104" fmla="*/ 413046 h 614477"/>
                      <a:gd name="connsiteX105" fmla="*/ 57397 w 799660"/>
                      <a:gd name="connsiteY105" fmla="*/ 421592 h 614477"/>
                      <a:gd name="connsiteX106" fmla="*/ 74489 w 799660"/>
                      <a:gd name="connsiteY106" fmla="*/ 432986 h 614477"/>
                      <a:gd name="connsiteX107" fmla="*/ 91580 w 799660"/>
                      <a:gd name="connsiteY107" fmla="*/ 435835 h 614477"/>
                      <a:gd name="connsiteX108" fmla="*/ 100126 w 799660"/>
                      <a:gd name="connsiteY108" fmla="*/ 444381 h 614477"/>
                      <a:gd name="connsiteX109" fmla="*/ 111520 w 799660"/>
                      <a:gd name="connsiteY109" fmla="*/ 441532 h 614477"/>
                      <a:gd name="connsiteX110" fmla="*/ 137158 w 799660"/>
                      <a:gd name="connsiteY110" fmla="*/ 447229 h 614477"/>
                      <a:gd name="connsiteX111" fmla="*/ 140006 w 799660"/>
                      <a:gd name="connsiteY111" fmla="*/ 464321 h 614477"/>
                      <a:gd name="connsiteX112" fmla="*/ 142855 w 799660"/>
                      <a:gd name="connsiteY112" fmla="*/ 472867 h 614477"/>
                      <a:gd name="connsiteX113" fmla="*/ 114369 w 799660"/>
                      <a:gd name="connsiteY113" fmla="*/ 481413 h 614477"/>
                      <a:gd name="connsiteX114" fmla="*/ 111520 w 799660"/>
                      <a:gd name="connsiteY114" fmla="*/ 572568 h 614477"/>
                      <a:gd name="connsiteX115" fmla="*/ 105823 w 799660"/>
                      <a:gd name="connsiteY115" fmla="*/ 589659 h 614477"/>
                      <a:gd name="connsiteX116" fmla="*/ 108672 w 799660"/>
                      <a:gd name="connsiteY116" fmla="*/ 609600 h 614477"/>
                      <a:gd name="connsiteX117" fmla="*/ 145703 w 799660"/>
                      <a:gd name="connsiteY117" fmla="*/ 606751 h 614477"/>
                      <a:gd name="connsiteX118" fmla="*/ 162795 w 799660"/>
                      <a:gd name="connsiteY118" fmla="*/ 601054 h 614477"/>
                      <a:gd name="connsiteX119" fmla="*/ 191281 w 799660"/>
                      <a:gd name="connsiteY119" fmla="*/ 598205 h 614477"/>
                      <a:gd name="connsiteX120" fmla="*/ 248253 w 799660"/>
                      <a:gd name="connsiteY120" fmla="*/ 589659 h 614477"/>
                      <a:gd name="connsiteX121" fmla="*/ 262496 w 799660"/>
                      <a:gd name="connsiteY121" fmla="*/ 575416 h 614477"/>
                      <a:gd name="connsiteX122" fmla="*/ 276739 w 799660"/>
                      <a:gd name="connsiteY122" fmla="*/ 561173 h 614477"/>
                      <a:gd name="connsiteX123" fmla="*/ 282436 w 799660"/>
                      <a:gd name="connsiteY123" fmla="*/ 552628 h 614477"/>
                      <a:gd name="connsiteX124" fmla="*/ 293831 w 799660"/>
                      <a:gd name="connsiteY124" fmla="*/ 549779 h 614477"/>
                      <a:gd name="connsiteX125" fmla="*/ 302376 w 799660"/>
                      <a:gd name="connsiteY125" fmla="*/ 532687 h 614477"/>
                      <a:gd name="connsiteX126" fmla="*/ 305225 w 799660"/>
                      <a:gd name="connsiteY126" fmla="*/ 524142 h 614477"/>
                      <a:gd name="connsiteX127" fmla="*/ 316619 w 799660"/>
                      <a:gd name="connsiteY127" fmla="*/ 507050 h 614477"/>
                      <a:gd name="connsiteX128" fmla="*/ 328014 w 799660"/>
                      <a:gd name="connsiteY128" fmla="*/ 489958 h 614477"/>
                      <a:gd name="connsiteX129" fmla="*/ 333711 w 799660"/>
                      <a:gd name="connsiteY129" fmla="*/ 481413 h 614477"/>
                      <a:gd name="connsiteX130" fmla="*/ 336560 w 799660"/>
                      <a:gd name="connsiteY130" fmla="*/ 472867 h 614477"/>
                      <a:gd name="connsiteX131" fmla="*/ 339408 w 799660"/>
                      <a:gd name="connsiteY131" fmla="*/ 444381 h 614477"/>
                      <a:gd name="connsiteX132" fmla="*/ 345105 w 799660"/>
                      <a:gd name="connsiteY132" fmla="*/ 435835 h 614477"/>
                      <a:gd name="connsiteX133" fmla="*/ 376440 w 799660"/>
                      <a:gd name="connsiteY133" fmla="*/ 432986 h 614477"/>
                      <a:gd name="connsiteX134" fmla="*/ 427715 w 799660"/>
                      <a:gd name="connsiteY134" fmla="*/ 415895 h 614477"/>
                      <a:gd name="connsiteX135" fmla="*/ 444806 w 799660"/>
                      <a:gd name="connsiteY135" fmla="*/ 410198 h 614477"/>
                      <a:gd name="connsiteX136" fmla="*/ 453352 w 799660"/>
                      <a:gd name="connsiteY136" fmla="*/ 407349 h 614477"/>
                      <a:gd name="connsiteX137" fmla="*/ 470444 w 799660"/>
                      <a:gd name="connsiteY137" fmla="*/ 384560 h 614477"/>
                      <a:gd name="connsiteX138" fmla="*/ 478989 w 799660"/>
                      <a:gd name="connsiteY138" fmla="*/ 378863 h 614477"/>
                      <a:gd name="connsiteX139" fmla="*/ 484687 w 799660"/>
                      <a:gd name="connsiteY139" fmla="*/ 373166 h 614477"/>
                      <a:gd name="connsiteX140" fmla="*/ 501778 w 799660"/>
                      <a:gd name="connsiteY140" fmla="*/ 367469 h 614477"/>
                      <a:gd name="connsiteX141" fmla="*/ 518870 w 799660"/>
                      <a:gd name="connsiteY141" fmla="*/ 361771 h 614477"/>
                      <a:gd name="connsiteX142" fmla="*/ 527416 w 799660"/>
                      <a:gd name="connsiteY142" fmla="*/ 358923 h 614477"/>
                      <a:gd name="connsiteX143" fmla="*/ 533113 w 799660"/>
                      <a:gd name="connsiteY143" fmla="*/ 350377 h 614477"/>
                      <a:gd name="connsiteX144" fmla="*/ 547356 w 799660"/>
                      <a:gd name="connsiteY144" fmla="*/ 338983 h 614477"/>
                      <a:gd name="connsiteX145" fmla="*/ 555902 w 799660"/>
                      <a:gd name="connsiteY145" fmla="*/ 324740 h 614477"/>
                      <a:gd name="connsiteX146" fmla="*/ 644208 w 799660"/>
                      <a:gd name="connsiteY146" fmla="*/ 316194 h 614477"/>
                      <a:gd name="connsiteX147" fmla="*/ 647057 w 799660"/>
                      <a:gd name="connsiteY147" fmla="*/ 307648 h 614477"/>
                      <a:gd name="connsiteX148" fmla="*/ 652754 w 799660"/>
                      <a:gd name="connsiteY148" fmla="*/ 299102 h 614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</a:cxnLst>
                    <a:rect l="l" t="t" r="r" b="b"/>
                    <a:pathLst>
                      <a:path w="799660" h="614477">
                        <a:moveTo>
                          <a:pt x="564447" y="319042"/>
                        </a:moveTo>
                        <a:cubicBezTo>
                          <a:pt x="581539" y="318093"/>
                          <a:pt x="598674" y="317744"/>
                          <a:pt x="615722" y="316194"/>
                        </a:cubicBezTo>
                        <a:cubicBezTo>
                          <a:pt x="620637" y="315747"/>
                          <a:pt x="630605" y="312182"/>
                          <a:pt x="635662" y="310497"/>
                        </a:cubicBezTo>
                        <a:cubicBezTo>
                          <a:pt x="649478" y="296681"/>
                          <a:pt x="642587" y="302082"/>
                          <a:pt x="655603" y="293405"/>
                        </a:cubicBezTo>
                        <a:cubicBezTo>
                          <a:pt x="654653" y="289607"/>
                          <a:pt x="654926" y="285268"/>
                          <a:pt x="652754" y="282011"/>
                        </a:cubicBezTo>
                        <a:cubicBezTo>
                          <a:pt x="648672" y="275889"/>
                          <a:pt x="641349" y="276309"/>
                          <a:pt x="635662" y="273465"/>
                        </a:cubicBezTo>
                        <a:cubicBezTo>
                          <a:pt x="615636" y="263451"/>
                          <a:pt x="641757" y="270208"/>
                          <a:pt x="610025" y="264919"/>
                        </a:cubicBezTo>
                        <a:cubicBezTo>
                          <a:pt x="608126" y="259222"/>
                          <a:pt x="604728" y="253820"/>
                          <a:pt x="604328" y="247828"/>
                        </a:cubicBezTo>
                        <a:cubicBezTo>
                          <a:pt x="603378" y="233585"/>
                          <a:pt x="603055" y="219286"/>
                          <a:pt x="601479" y="205099"/>
                        </a:cubicBezTo>
                        <a:cubicBezTo>
                          <a:pt x="601147" y="202115"/>
                          <a:pt x="600176" y="199128"/>
                          <a:pt x="598631" y="196553"/>
                        </a:cubicBezTo>
                        <a:cubicBezTo>
                          <a:pt x="597249" y="194250"/>
                          <a:pt x="594832" y="192755"/>
                          <a:pt x="592933" y="190856"/>
                        </a:cubicBezTo>
                        <a:cubicBezTo>
                          <a:pt x="587026" y="173132"/>
                          <a:pt x="591245" y="191488"/>
                          <a:pt x="592933" y="173764"/>
                        </a:cubicBezTo>
                        <a:cubicBezTo>
                          <a:pt x="594556" y="156723"/>
                          <a:pt x="590592" y="138801"/>
                          <a:pt x="595782" y="122489"/>
                        </a:cubicBezTo>
                        <a:cubicBezTo>
                          <a:pt x="597858" y="115964"/>
                          <a:pt x="607177" y="114893"/>
                          <a:pt x="612874" y="111095"/>
                        </a:cubicBezTo>
                        <a:cubicBezTo>
                          <a:pt x="623919" y="103732"/>
                          <a:pt x="618170" y="106481"/>
                          <a:pt x="629965" y="102549"/>
                        </a:cubicBezTo>
                        <a:cubicBezTo>
                          <a:pt x="635662" y="103499"/>
                          <a:pt x="642042" y="102532"/>
                          <a:pt x="647057" y="105398"/>
                        </a:cubicBezTo>
                        <a:cubicBezTo>
                          <a:pt x="649664" y="106888"/>
                          <a:pt x="646933" y="113518"/>
                          <a:pt x="649905" y="113943"/>
                        </a:cubicBezTo>
                        <a:cubicBezTo>
                          <a:pt x="662161" y="115694"/>
                          <a:pt x="674593" y="112044"/>
                          <a:pt x="686937" y="111095"/>
                        </a:cubicBezTo>
                        <a:cubicBezTo>
                          <a:pt x="724862" y="85813"/>
                          <a:pt x="670824" y="124363"/>
                          <a:pt x="698332" y="96852"/>
                        </a:cubicBezTo>
                        <a:cubicBezTo>
                          <a:pt x="700455" y="94729"/>
                          <a:pt x="703895" y="94354"/>
                          <a:pt x="706877" y="94003"/>
                        </a:cubicBezTo>
                        <a:cubicBezTo>
                          <a:pt x="720113" y="92446"/>
                          <a:pt x="733464" y="92104"/>
                          <a:pt x="746758" y="91155"/>
                        </a:cubicBezTo>
                        <a:cubicBezTo>
                          <a:pt x="750556" y="90205"/>
                          <a:pt x="755206" y="90884"/>
                          <a:pt x="758152" y="88306"/>
                        </a:cubicBezTo>
                        <a:cubicBezTo>
                          <a:pt x="761249" y="85596"/>
                          <a:pt x="768543" y="69537"/>
                          <a:pt x="775244" y="65517"/>
                        </a:cubicBezTo>
                        <a:cubicBezTo>
                          <a:pt x="777819" y="63972"/>
                          <a:pt x="780941" y="63618"/>
                          <a:pt x="783789" y="62669"/>
                        </a:cubicBezTo>
                        <a:cubicBezTo>
                          <a:pt x="788537" y="57921"/>
                          <a:pt x="799660" y="54940"/>
                          <a:pt x="798032" y="48426"/>
                        </a:cubicBezTo>
                        <a:cubicBezTo>
                          <a:pt x="797083" y="44628"/>
                          <a:pt x="796726" y="40630"/>
                          <a:pt x="795184" y="37031"/>
                        </a:cubicBezTo>
                        <a:cubicBezTo>
                          <a:pt x="792489" y="30741"/>
                          <a:pt x="788385" y="27383"/>
                          <a:pt x="783789" y="22788"/>
                        </a:cubicBezTo>
                        <a:cubicBezTo>
                          <a:pt x="782840" y="18990"/>
                          <a:pt x="783519" y="14340"/>
                          <a:pt x="780941" y="11394"/>
                        </a:cubicBezTo>
                        <a:cubicBezTo>
                          <a:pt x="776432" y="6241"/>
                          <a:pt x="763849" y="0"/>
                          <a:pt x="763849" y="0"/>
                        </a:cubicBezTo>
                        <a:lnTo>
                          <a:pt x="695483" y="2848"/>
                        </a:lnTo>
                        <a:cubicBezTo>
                          <a:pt x="665103" y="3933"/>
                          <a:pt x="634681" y="4011"/>
                          <a:pt x="604328" y="5697"/>
                        </a:cubicBezTo>
                        <a:cubicBezTo>
                          <a:pt x="600419" y="5914"/>
                          <a:pt x="596840" y="8293"/>
                          <a:pt x="592933" y="8545"/>
                        </a:cubicBezTo>
                        <a:cubicBezTo>
                          <a:pt x="567331" y="10197"/>
                          <a:pt x="541658" y="10444"/>
                          <a:pt x="516021" y="11394"/>
                        </a:cubicBezTo>
                        <a:cubicBezTo>
                          <a:pt x="495510" y="18229"/>
                          <a:pt x="521145" y="9929"/>
                          <a:pt x="496081" y="17091"/>
                        </a:cubicBezTo>
                        <a:cubicBezTo>
                          <a:pt x="493194" y="17916"/>
                          <a:pt x="490384" y="18990"/>
                          <a:pt x="487535" y="19940"/>
                        </a:cubicBezTo>
                        <a:cubicBezTo>
                          <a:pt x="484949" y="23819"/>
                          <a:pt x="480649" y="31478"/>
                          <a:pt x="476141" y="34183"/>
                        </a:cubicBezTo>
                        <a:cubicBezTo>
                          <a:pt x="473566" y="35728"/>
                          <a:pt x="470444" y="36082"/>
                          <a:pt x="467595" y="37031"/>
                        </a:cubicBezTo>
                        <a:cubicBezTo>
                          <a:pt x="464746" y="38930"/>
                          <a:pt x="461722" y="40589"/>
                          <a:pt x="459049" y="42728"/>
                        </a:cubicBezTo>
                        <a:cubicBezTo>
                          <a:pt x="453253" y="47365"/>
                          <a:pt x="451883" y="50629"/>
                          <a:pt x="447655" y="56971"/>
                        </a:cubicBezTo>
                        <a:cubicBezTo>
                          <a:pt x="443857" y="56022"/>
                          <a:pt x="440010" y="55248"/>
                          <a:pt x="436260" y="54123"/>
                        </a:cubicBezTo>
                        <a:cubicBezTo>
                          <a:pt x="430508" y="52398"/>
                          <a:pt x="419169" y="48426"/>
                          <a:pt x="419169" y="48426"/>
                        </a:cubicBezTo>
                        <a:cubicBezTo>
                          <a:pt x="400178" y="49375"/>
                          <a:pt x="381140" y="49627"/>
                          <a:pt x="362197" y="51274"/>
                        </a:cubicBezTo>
                        <a:cubicBezTo>
                          <a:pt x="352137" y="52149"/>
                          <a:pt x="352678" y="56358"/>
                          <a:pt x="345105" y="62669"/>
                        </a:cubicBezTo>
                        <a:cubicBezTo>
                          <a:pt x="337742" y="68805"/>
                          <a:pt x="336580" y="68359"/>
                          <a:pt x="328014" y="71214"/>
                        </a:cubicBezTo>
                        <a:cubicBezTo>
                          <a:pt x="297472" y="91578"/>
                          <a:pt x="343826" y="59865"/>
                          <a:pt x="310922" y="85457"/>
                        </a:cubicBezTo>
                        <a:cubicBezTo>
                          <a:pt x="305517" y="89661"/>
                          <a:pt x="298673" y="92011"/>
                          <a:pt x="293831" y="96852"/>
                        </a:cubicBezTo>
                        <a:cubicBezTo>
                          <a:pt x="286010" y="104672"/>
                          <a:pt x="290681" y="101699"/>
                          <a:pt x="279588" y="105398"/>
                        </a:cubicBezTo>
                        <a:cubicBezTo>
                          <a:pt x="274641" y="120236"/>
                          <a:pt x="279979" y="108469"/>
                          <a:pt x="271042" y="119641"/>
                        </a:cubicBezTo>
                        <a:cubicBezTo>
                          <a:pt x="268904" y="122314"/>
                          <a:pt x="267921" y="125932"/>
                          <a:pt x="265345" y="128186"/>
                        </a:cubicBezTo>
                        <a:cubicBezTo>
                          <a:pt x="260192" y="132695"/>
                          <a:pt x="253950" y="135783"/>
                          <a:pt x="248253" y="139581"/>
                        </a:cubicBezTo>
                        <a:cubicBezTo>
                          <a:pt x="245404" y="141480"/>
                          <a:pt x="242955" y="144195"/>
                          <a:pt x="239707" y="145278"/>
                        </a:cubicBezTo>
                        <a:cubicBezTo>
                          <a:pt x="236858" y="146228"/>
                          <a:pt x="233786" y="146669"/>
                          <a:pt x="231161" y="148127"/>
                        </a:cubicBezTo>
                        <a:cubicBezTo>
                          <a:pt x="225176" y="151452"/>
                          <a:pt x="219767" y="155723"/>
                          <a:pt x="214070" y="159521"/>
                        </a:cubicBezTo>
                        <a:lnTo>
                          <a:pt x="205524" y="165218"/>
                        </a:lnTo>
                        <a:cubicBezTo>
                          <a:pt x="201726" y="170915"/>
                          <a:pt x="198972" y="177469"/>
                          <a:pt x="194130" y="182310"/>
                        </a:cubicBezTo>
                        <a:cubicBezTo>
                          <a:pt x="192231" y="184209"/>
                          <a:pt x="190110" y="185910"/>
                          <a:pt x="188432" y="188007"/>
                        </a:cubicBezTo>
                        <a:cubicBezTo>
                          <a:pt x="186293" y="190680"/>
                          <a:pt x="185156" y="194132"/>
                          <a:pt x="182735" y="196553"/>
                        </a:cubicBezTo>
                        <a:cubicBezTo>
                          <a:pt x="180314" y="198974"/>
                          <a:pt x="177038" y="200351"/>
                          <a:pt x="174189" y="202250"/>
                        </a:cubicBezTo>
                        <a:cubicBezTo>
                          <a:pt x="173240" y="205099"/>
                          <a:pt x="168843" y="209130"/>
                          <a:pt x="171341" y="210796"/>
                        </a:cubicBezTo>
                        <a:cubicBezTo>
                          <a:pt x="174598" y="212968"/>
                          <a:pt x="178820" y="207947"/>
                          <a:pt x="182735" y="207947"/>
                        </a:cubicBezTo>
                        <a:cubicBezTo>
                          <a:pt x="205544" y="207947"/>
                          <a:pt x="228313" y="209846"/>
                          <a:pt x="251102" y="210796"/>
                        </a:cubicBezTo>
                        <a:cubicBezTo>
                          <a:pt x="262997" y="210230"/>
                          <a:pt x="303118" y="218600"/>
                          <a:pt x="319468" y="202250"/>
                        </a:cubicBezTo>
                        <a:cubicBezTo>
                          <a:pt x="343481" y="178237"/>
                          <a:pt x="309478" y="208327"/>
                          <a:pt x="328014" y="185158"/>
                        </a:cubicBezTo>
                        <a:cubicBezTo>
                          <a:pt x="330153" y="182485"/>
                          <a:pt x="333983" y="181715"/>
                          <a:pt x="336560" y="179461"/>
                        </a:cubicBezTo>
                        <a:cubicBezTo>
                          <a:pt x="341613" y="175040"/>
                          <a:pt x="350803" y="165218"/>
                          <a:pt x="350803" y="165218"/>
                        </a:cubicBezTo>
                        <a:cubicBezTo>
                          <a:pt x="351752" y="161420"/>
                          <a:pt x="351205" y="156881"/>
                          <a:pt x="353651" y="153824"/>
                        </a:cubicBezTo>
                        <a:cubicBezTo>
                          <a:pt x="355527" y="151479"/>
                          <a:pt x="359194" y="150975"/>
                          <a:pt x="362197" y="150975"/>
                        </a:cubicBezTo>
                        <a:cubicBezTo>
                          <a:pt x="373631" y="150975"/>
                          <a:pt x="384986" y="152874"/>
                          <a:pt x="396380" y="153824"/>
                        </a:cubicBezTo>
                        <a:cubicBezTo>
                          <a:pt x="409440" y="173413"/>
                          <a:pt x="405609" y="164419"/>
                          <a:pt x="410623" y="179461"/>
                        </a:cubicBezTo>
                        <a:cubicBezTo>
                          <a:pt x="407982" y="181221"/>
                          <a:pt x="395789" y="186823"/>
                          <a:pt x="399229" y="193704"/>
                        </a:cubicBezTo>
                        <a:cubicBezTo>
                          <a:pt x="400572" y="196390"/>
                          <a:pt x="404926" y="195603"/>
                          <a:pt x="407774" y="196553"/>
                        </a:cubicBezTo>
                        <a:cubicBezTo>
                          <a:pt x="404934" y="205072"/>
                          <a:pt x="404665" y="214371"/>
                          <a:pt x="396380" y="219342"/>
                        </a:cubicBezTo>
                        <a:cubicBezTo>
                          <a:pt x="393805" y="220887"/>
                          <a:pt x="390683" y="221241"/>
                          <a:pt x="387834" y="222190"/>
                        </a:cubicBezTo>
                        <a:cubicBezTo>
                          <a:pt x="384986" y="221241"/>
                          <a:pt x="382291" y="219342"/>
                          <a:pt x="379289" y="219342"/>
                        </a:cubicBezTo>
                        <a:cubicBezTo>
                          <a:pt x="376286" y="219342"/>
                          <a:pt x="373674" y="221539"/>
                          <a:pt x="370743" y="222190"/>
                        </a:cubicBezTo>
                        <a:cubicBezTo>
                          <a:pt x="365105" y="223443"/>
                          <a:pt x="359348" y="224089"/>
                          <a:pt x="353651" y="225039"/>
                        </a:cubicBezTo>
                        <a:cubicBezTo>
                          <a:pt x="355550" y="227888"/>
                          <a:pt x="361487" y="230912"/>
                          <a:pt x="359348" y="233585"/>
                        </a:cubicBezTo>
                        <a:cubicBezTo>
                          <a:pt x="357613" y="235754"/>
                          <a:pt x="335650" y="240933"/>
                          <a:pt x="330862" y="242130"/>
                        </a:cubicBezTo>
                        <a:cubicBezTo>
                          <a:pt x="313195" y="259797"/>
                          <a:pt x="323203" y="257689"/>
                          <a:pt x="302376" y="253525"/>
                        </a:cubicBezTo>
                        <a:cubicBezTo>
                          <a:pt x="299177" y="248727"/>
                          <a:pt x="295130" y="240282"/>
                          <a:pt x="288133" y="239282"/>
                        </a:cubicBezTo>
                        <a:cubicBezTo>
                          <a:pt x="284258" y="238728"/>
                          <a:pt x="280537" y="241181"/>
                          <a:pt x="276739" y="242130"/>
                        </a:cubicBezTo>
                        <a:cubicBezTo>
                          <a:pt x="257626" y="254873"/>
                          <a:pt x="272021" y="244193"/>
                          <a:pt x="276739" y="244979"/>
                        </a:cubicBezTo>
                        <a:cubicBezTo>
                          <a:pt x="280116" y="245542"/>
                          <a:pt x="282436" y="248777"/>
                          <a:pt x="285285" y="250676"/>
                        </a:cubicBezTo>
                        <a:cubicBezTo>
                          <a:pt x="284335" y="259222"/>
                          <a:pt x="285823" y="268411"/>
                          <a:pt x="282436" y="276314"/>
                        </a:cubicBezTo>
                        <a:cubicBezTo>
                          <a:pt x="279791" y="282485"/>
                          <a:pt x="271918" y="284971"/>
                          <a:pt x="268193" y="290557"/>
                        </a:cubicBezTo>
                        <a:cubicBezTo>
                          <a:pt x="266294" y="293405"/>
                          <a:pt x="265169" y="296964"/>
                          <a:pt x="262496" y="299102"/>
                        </a:cubicBezTo>
                        <a:cubicBezTo>
                          <a:pt x="260151" y="300978"/>
                          <a:pt x="256799" y="301001"/>
                          <a:pt x="253950" y="301951"/>
                        </a:cubicBezTo>
                        <a:cubicBezTo>
                          <a:pt x="241158" y="314743"/>
                          <a:pt x="249225" y="309224"/>
                          <a:pt x="228313" y="316194"/>
                        </a:cubicBezTo>
                        <a:lnTo>
                          <a:pt x="219767" y="319042"/>
                        </a:lnTo>
                        <a:cubicBezTo>
                          <a:pt x="217868" y="320941"/>
                          <a:pt x="216373" y="323358"/>
                          <a:pt x="214070" y="324740"/>
                        </a:cubicBezTo>
                        <a:cubicBezTo>
                          <a:pt x="211495" y="326285"/>
                          <a:pt x="208210" y="326245"/>
                          <a:pt x="205524" y="327588"/>
                        </a:cubicBezTo>
                        <a:cubicBezTo>
                          <a:pt x="202462" y="329119"/>
                          <a:pt x="199827" y="331386"/>
                          <a:pt x="196978" y="333285"/>
                        </a:cubicBezTo>
                        <a:cubicBezTo>
                          <a:pt x="177038" y="332336"/>
                          <a:pt x="157103" y="329606"/>
                          <a:pt x="137158" y="330437"/>
                        </a:cubicBezTo>
                        <a:cubicBezTo>
                          <a:pt x="133737" y="330580"/>
                          <a:pt x="131674" y="334603"/>
                          <a:pt x="128612" y="336134"/>
                        </a:cubicBezTo>
                        <a:cubicBezTo>
                          <a:pt x="125926" y="337477"/>
                          <a:pt x="122691" y="337525"/>
                          <a:pt x="120066" y="338983"/>
                        </a:cubicBezTo>
                        <a:cubicBezTo>
                          <a:pt x="114080" y="342308"/>
                          <a:pt x="102974" y="350377"/>
                          <a:pt x="102974" y="350377"/>
                        </a:cubicBezTo>
                        <a:cubicBezTo>
                          <a:pt x="96039" y="371183"/>
                          <a:pt x="98733" y="361643"/>
                          <a:pt x="94429" y="378863"/>
                        </a:cubicBezTo>
                        <a:cubicBezTo>
                          <a:pt x="86833" y="377913"/>
                          <a:pt x="79126" y="377618"/>
                          <a:pt x="71640" y="376014"/>
                        </a:cubicBezTo>
                        <a:cubicBezTo>
                          <a:pt x="65768" y="374756"/>
                          <a:pt x="54548" y="370317"/>
                          <a:pt x="54548" y="370317"/>
                        </a:cubicBezTo>
                        <a:cubicBezTo>
                          <a:pt x="38406" y="371267"/>
                          <a:pt x="21760" y="369051"/>
                          <a:pt x="6122" y="373166"/>
                        </a:cubicBezTo>
                        <a:cubicBezTo>
                          <a:pt x="2016" y="374247"/>
                          <a:pt x="1025" y="380356"/>
                          <a:pt x="425" y="384560"/>
                        </a:cubicBezTo>
                        <a:cubicBezTo>
                          <a:pt x="0" y="387533"/>
                          <a:pt x="299" y="392696"/>
                          <a:pt x="3274" y="393106"/>
                        </a:cubicBezTo>
                        <a:cubicBezTo>
                          <a:pt x="29628" y="396741"/>
                          <a:pt x="56447" y="395005"/>
                          <a:pt x="83034" y="395955"/>
                        </a:cubicBezTo>
                        <a:cubicBezTo>
                          <a:pt x="80448" y="399834"/>
                          <a:pt x="76148" y="407493"/>
                          <a:pt x="71640" y="410198"/>
                        </a:cubicBezTo>
                        <a:cubicBezTo>
                          <a:pt x="69065" y="411743"/>
                          <a:pt x="65943" y="412097"/>
                          <a:pt x="63094" y="413046"/>
                        </a:cubicBezTo>
                        <a:cubicBezTo>
                          <a:pt x="61195" y="415895"/>
                          <a:pt x="57960" y="418215"/>
                          <a:pt x="57397" y="421592"/>
                        </a:cubicBezTo>
                        <a:cubicBezTo>
                          <a:pt x="55432" y="433384"/>
                          <a:pt x="67532" y="431721"/>
                          <a:pt x="74489" y="432986"/>
                        </a:cubicBezTo>
                        <a:cubicBezTo>
                          <a:pt x="80171" y="434019"/>
                          <a:pt x="85883" y="434885"/>
                          <a:pt x="91580" y="435835"/>
                        </a:cubicBezTo>
                        <a:cubicBezTo>
                          <a:pt x="94429" y="438684"/>
                          <a:pt x="96252" y="443274"/>
                          <a:pt x="100126" y="444381"/>
                        </a:cubicBezTo>
                        <a:cubicBezTo>
                          <a:pt x="103890" y="445456"/>
                          <a:pt x="107605" y="441532"/>
                          <a:pt x="111520" y="441532"/>
                        </a:cubicBezTo>
                        <a:cubicBezTo>
                          <a:pt x="115131" y="441532"/>
                          <a:pt x="132768" y="446132"/>
                          <a:pt x="137158" y="447229"/>
                        </a:cubicBezTo>
                        <a:cubicBezTo>
                          <a:pt x="138107" y="452926"/>
                          <a:pt x="138753" y="458683"/>
                          <a:pt x="140006" y="464321"/>
                        </a:cubicBezTo>
                        <a:cubicBezTo>
                          <a:pt x="140657" y="467252"/>
                          <a:pt x="144978" y="470744"/>
                          <a:pt x="142855" y="472867"/>
                        </a:cubicBezTo>
                        <a:cubicBezTo>
                          <a:pt x="140545" y="475177"/>
                          <a:pt x="119532" y="480122"/>
                          <a:pt x="114369" y="481413"/>
                        </a:cubicBezTo>
                        <a:cubicBezTo>
                          <a:pt x="113419" y="511798"/>
                          <a:pt x="113913" y="542262"/>
                          <a:pt x="111520" y="572568"/>
                        </a:cubicBezTo>
                        <a:cubicBezTo>
                          <a:pt x="111047" y="578555"/>
                          <a:pt x="105823" y="589659"/>
                          <a:pt x="105823" y="589659"/>
                        </a:cubicBezTo>
                        <a:cubicBezTo>
                          <a:pt x="106773" y="596306"/>
                          <a:pt x="102500" y="606955"/>
                          <a:pt x="108672" y="609600"/>
                        </a:cubicBezTo>
                        <a:cubicBezTo>
                          <a:pt x="120051" y="614477"/>
                          <a:pt x="133474" y="608682"/>
                          <a:pt x="145703" y="606751"/>
                        </a:cubicBezTo>
                        <a:cubicBezTo>
                          <a:pt x="151635" y="605814"/>
                          <a:pt x="156819" y="601652"/>
                          <a:pt x="162795" y="601054"/>
                        </a:cubicBezTo>
                        <a:lnTo>
                          <a:pt x="191281" y="598205"/>
                        </a:lnTo>
                        <a:cubicBezTo>
                          <a:pt x="225162" y="589735"/>
                          <a:pt x="206267" y="593158"/>
                          <a:pt x="248253" y="589659"/>
                        </a:cubicBezTo>
                        <a:cubicBezTo>
                          <a:pt x="265345" y="578265"/>
                          <a:pt x="249203" y="590609"/>
                          <a:pt x="262496" y="575416"/>
                        </a:cubicBezTo>
                        <a:cubicBezTo>
                          <a:pt x="266917" y="570363"/>
                          <a:pt x="273014" y="566759"/>
                          <a:pt x="276739" y="561173"/>
                        </a:cubicBezTo>
                        <a:cubicBezTo>
                          <a:pt x="278638" y="558325"/>
                          <a:pt x="279588" y="554527"/>
                          <a:pt x="282436" y="552628"/>
                        </a:cubicBezTo>
                        <a:cubicBezTo>
                          <a:pt x="285694" y="550456"/>
                          <a:pt x="290033" y="550729"/>
                          <a:pt x="293831" y="549779"/>
                        </a:cubicBezTo>
                        <a:cubicBezTo>
                          <a:pt x="300986" y="528309"/>
                          <a:pt x="291337" y="554764"/>
                          <a:pt x="302376" y="532687"/>
                        </a:cubicBezTo>
                        <a:cubicBezTo>
                          <a:pt x="303719" y="530002"/>
                          <a:pt x="303767" y="526767"/>
                          <a:pt x="305225" y="524142"/>
                        </a:cubicBezTo>
                        <a:cubicBezTo>
                          <a:pt x="308550" y="518156"/>
                          <a:pt x="312821" y="512747"/>
                          <a:pt x="316619" y="507050"/>
                        </a:cubicBezTo>
                        <a:lnTo>
                          <a:pt x="328014" y="489958"/>
                        </a:lnTo>
                        <a:cubicBezTo>
                          <a:pt x="329913" y="487110"/>
                          <a:pt x="332628" y="484661"/>
                          <a:pt x="333711" y="481413"/>
                        </a:cubicBezTo>
                        <a:lnTo>
                          <a:pt x="336560" y="472867"/>
                        </a:lnTo>
                        <a:cubicBezTo>
                          <a:pt x="337509" y="463372"/>
                          <a:pt x="337262" y="453679"/>
                          <a:pt x="339408" y="444381"/>
                        </a:cubicBezTo>
                        <a:cubicBezTo>
                          <a:pt x="340178" y="441045"/>
                          <a:pt x="341833" y="436842"/>
                          <a:pt x="345105" y="435835"/>
                        </a:cubicBezTo>
                        <a:cubicBezTo>
                          <a:pt x="355129" y="432750"/>
                          <a:pt x="365995" y="433936"/>
                          <a:pt x="376440" y="432986"/>
                        </a:cubicBezTo>
                        <a:lnTo>
                          <a:pt x="427715" y="415895"/>
                        </a:lnTo>
                        <a:lnTo>
                          <a:pt x="444806" y="410198"/>
                        </a:lnTo>
                        <a:lnTo>
                          <a:pt x="453352" y="407349"/>
                        </a:lnTo>
                        <a:cubicBezTo>
                          <a:pt x="458565" y="399529"/>
                          <a:pt x="462913" y="390585"/>
                          <a:pt x="470444" y="384560"/>
                        </a:cubicBezTo>
                        <a:cubicBezTo>
                          <a:pt x="473117" y="382422"/>
                          <a:pt x="476316" y="381001"/>
                          <a:pt x="478989" y="378863"/>
                        </a:cubicBezTo>
                        <a:cubicBezTo>
                          <a:pt x="481086" y="377185"/>
                          <a:pt x="482285" y="374367"/>
                          <a:pt x="484687" y="373166"/>
                        </a:cubicBezTo>
                        <a:cubicBezTo>
                          <a:pt x="490058" y="370481"/>
                          <a:pt x="496081" y="369368"/>
                          <a:pt x="501778" y="367469"/>
                        </a:cubicBezTo>
                        <a:lnTo>
                          <a:pt x="518870" y="361771"/>
                        </a:lnTo>
                        <a:lnTo>
                          <a:pt x="527416" y="358923"/>
                        </a:lnTo>
                        <a:cubicBezTo>
                          <a:pt x="529315" y="356074"/>
                          <a:pt x="530440" y="352516"/>
                          <a:pt x="533113" y="350377"/>
                        </a:cubicBezTo>
                        <a:cubicBezTo>
                          <a:pt x="552771" y="334650"/>
                          <a:pt x="531028" y="363474"/>
                          <a:pt x="547356" y="338983"/>
                        </a:cubicBezTo>
                        <a:cubicBezTo>
                          <a:pt x="549305" y="333133"/>
                          <a:pt x="549644" y="327869"/>
                          <a:pt x="555902" y="324740"/>
                        </a:cubicBezTo>
                        <a:cubicBezTo>
                          <a:pt x="581177" y="312102"/>
                          <a:pt x="623779" y="317011"/>
                          <a:pt x="644208" y="316194"/>
                        </a:cubicBezTo>
                        <a:cubicBezTo>
                          <a:pt x="645158" y="313345"/>
                          <a:pt x="645714" y="310334"/>
                          <a:pt x="647057" y="307648"/>
                        </a:cubicBezTo>
                        <a:cubicBezTo>
                          <a:pt x="648588" y="304586"/>
                          <a:pt x="652754" y="299102"/>
                          <a:pt x="652754" y="299102"/>
                        </a:cubicBezTo>
                      </a:path>
                    </a:pathLst>
                  </a:custGeom>
                  <a:solidFill>
                    <a:srgbClr val="FAC090">
                      <a:alpha val="69804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47" name="Forme libre 24"/>
                  <p:cNvSpPr/>
                  <p:nvPr/>
                </p:nvSpPr>
                <p:spPr bwMode="auto">
                  <a:xfrm>
                    <a:off x="3186400" y="3273060"/>
                    <a:ext cx="1567937" cy="1714513"/>
                  </a:xfrm>
                  <a:custGeom>
                    <a:avLst/>
                    <a:gdLst>
                      <a:gd name="connsiteX0" fmla="*/ 900382 w 1464721"/>
                      <a:gd name="connsiteY0" fmla="*/ 426564 h 1373175"/>
                      <a:gd name="connsiteX1" fmla="*/ 897534 w 1464721"/>
                      <a:gd name="connsiteY1" fmla="*/ 583237 h 1373175"/>
                      <a:gd name="connsiteX2" fmla="*/ 894685 w 1464721"/>
                      <a:gd name="connsiteY2" fmla="*/ 600328 h 1373175"/>
                      <a:gd name="connsiteX3" fmla="*/ 891837 w 1464721"/>
                      <a:gd name="connsiteY3" fmla="*/ 742758 h 1373175"/>
                      <a:gd name="connsiteX4" fmla="*/ 886139 w 1464721"/>
                      <a:gd name="connsiteY4" fmla="*/ 759850 h 1373175"/>
                      <a:gd name="connsiteX5" fmla="*/ 883291 w 1464721"/>
                      <a:gd name="connsiteY5" fmla="*/ 819670 h 1373175"/>
                      <a:gd name="connsiteX6" fmla="*/ 880442 w 1464721"/>
                      <a:gd name="connsiteY6" fmla="*/ 828216 h 1373175"/>
                      <a:gd name="connsiteX7" fmla="*/ 877594 w 1464721"/>
                      <a:gd name="connsiteY7" fmla="*/ 839610 h 1373175"/>
                      <a:gd name="connsiteX8" fmla="*/ 535762 w 1464721"/>
                      <a:gd name="connsiteY8" fmla="*/ 1104530 h 1373175"/>
                      <a:gd name="connsiteX9" fmla="*/ 518670 w 1464721"/>
                      <a:gd name="connsiteY9" fmla="*/ 1101681 h 1373175"/>
                      <a:gd name="connsiteX10" fmla="*/ 122715 w 1464721"/>
                      <a:gd name="connsiteY10" fmla="*/ 1104530 h 1373175"/>
                      <a:gd name="connsiteX11" fmla="*/ 117018 w 1464721"/>
                      <a:gd name="connsiteY11" fmla="*/ 1113076 h 1373175"/>
                      <a:gd name="connsiteX12" fmla="*/ 108472 w 1464721"/>
                      <a:gd name="connsiteY12" fmla="*/ 1150108 h 1373175"/>
                      <a:gd name="connsiteX13" fmla="*/ 105624 w 1464721"/>
                      <a:gd name="connsiteY13" fmla="*/ 1289689 h 1373175"/>
                      <a:gd name="connsiteX14" fmla="*/ 88532 w 1464721"/>
                      <a:gd name="connsiteY14" fmla="*/ 1295386 h 1373175"/>
                      <a:gd name="connsiteX15" fmla="*/ 71440 w 1464721"/>
                      <a:gd name="connsiteY15" fmla="*/ 1301083 h 1373175"/>
                      <a:gd name="connsiteX16" fmla="*/ 62895 w 1464721"/>
                      <a:gd name="connsiteY16" fmla="*/ 1303932 h 1373175"/>
                      <a:gd name="connsiteX17" fmla="*/ 48652 w 1464721"/>
                      <a:gd name="connsiteY17" fmla="*/ 1318175 h 1373175"/>
                      <a:gd name="connsiteX18" fmla="*/ 28711 w 1464721"/>
                      <a:gd name="connsiteY18" fmla="*/ 1340964 h 1373175"/>
                      <a:gd name="connsiteX19" fmla="*/ 17317 w 1464721"/>
                      <a:gd name="connsiteY19" fmla="*/ 1355207 h 1373175"/>
                      <a:gd name="connsiteX20" fmla="*/ 5923 w 1464721"/>
                      <a:gd name="connsiteY20" fmla="*/ 1369450 h 1373175"/>
                      <a:gd name="connsiteX21" fmla="*/ 5923 w 1464721"/>
                      <a:gd name="connsiteY21" fmla="*/ 1326721 h 1373175"/>
                      <a:gd name="connsiteX22" fmla="*/ 11620 w 1464721"/>
                      <a:gd name="connsiteY22" fmla="*/ 1309629 h 1373175"/>
                      <a:gd name="connsiteX23" fmla="*/ 14468 w 1464721"/>
                      <a:gd name="connsiteY23" fmla="*/ 1301083 h 1373175"/>
                      <a:gd name="connsiteX24" fmla="*/ 20166 w 1464721"/>
                      <a:gd name="connsiteY24" fmla="*/ 1272597 h 1373175"/>
                      <a:gd name="connsiteX25" fmla="*/ 34409 w 1464721"/>
                      <a:gd name="connsiteY25" fmla="*/ 1258354 h 1373175"/>
                      <a:gd name="connsiteX26" fmla="*/ 48652 w 1464721"/>
                      <a:gd name="connsiteY26" fmla="*/ 1244111 h 1373175"/>
                      <a:gd name="connsiteX27" fmla="*/ 57197 w 1464721"/>
                      <a:gd name="connsiteY27" fmla="*/ 1215625 h 1373175"/>
                      <a:gd name="connsiteX28" fmla="*/ 60046 w 1464721"/>
                      <a:gd name="connsiteY28" fmla="*/ 1207080 h 1373175"/>
                      <a:gd name="connsiteX29" fmla="*/ 65743 w 1464721"/>
                      <a:gd name="connsiteY29" fmla="*/ 1201382 h 1373175"/>
                      <a:gd name="connsiteX30" fmla="*/ 77138 w 1464721"/>
                      <a:gd name="connsiteY30" fmla="*/ 1178594 h 1373175"/>
                      <a:gd name="connsiteX31" fmla="*/ 82835 w 1464721"/>
                      <a:gd name="connsiteY31" fmla="*/ 1161502 h 1373175"/>
                      <a:gd name="connsiteX32" fmla="*/ 85683 w 1464721"/>
                      <a:gd name="connsiteY32" fmla="*/ 1152956 h 1373175"/>
                      <a:gd name="connsiteX33" fmla="*/ 88532 w 1464721"/>
                      <a:gd name="connsiteY33" fmla="*/ 1110227 h 1373175"/>
                      <a:gd name="connsiteX34" fmla="*/ 94229 w 1464721"/>
                      <a:gd name="connsiteY34" fmla="*/ 1101681 h 1373175"/>
                      <a:gd name="connsiteX35" fmla="*/ 102775 w 1464721"/>
                      <a:gd name="connsiteY35" fmla="*/ 1073195 h 1373175"/>
                      <a:gd name="connsiteX36" fmla="*/ 108472 w 1464721"/>
                      <a:gd name="connsiteY36" fmla="*/ 1056104 h 1373175"/>
                      <a:gd name="connsiteX37" fmla="*/ 117018 w 1464721"/>
                      <a:gd name="connsiteY37" fmla="*/ 1039012 h 1373175"/>
                      <a:gd name="connsiteX38" fmla="*/ 122715 w 1464721"/>
                      <a:gd name="connsiteY38" fmla="*/ 987738 h 1373175"/>
                      <a:gd name="connsiteX39" fmla="*/ 125564 w 1464721"/>
                      <a:gd name="connsiteY39" fmla="*/ 979192 h 1373175"/>
                      <a:gd name="connsiteX40" fmla="*/ 128412 w 1464721"/>
                      <a:gd name="connsiteY40" fmla="*/ 967797 h 1373175"/>
                      <a:gd name="connsiteX41" fmla="*/ 131261 w 1464721"/>
                      <a:gd name="connsiteY41" fmla="*/ 916523 h 1373175"/>
                      <a:gd name="connsiteX42" fmla="*/ 145504 w 1464721"/>
                      <a:gd name="connsiteY42" fmla="*/ 890885 h 1373175"/>
                      <a:gd name="connsiteX43" fmla="*/ 154050 w 1464721"/>
                      <a:gd name="connsiteY43" fmla="*/ 885188 h 1373175"/>
                      <a:gd name="connsiteX44" fmla="*/ 162596 w 1464721"/>
                      <a:gd name="connsiteY44" fmla="*/ 876642 h 1373175"/>
                      <a:gd name="connsiteX45" fmla="*/ 171141 w 1464721"/>
                      <a:gd name="connsiteY45" fmla="*/ 870945 h 1373175"/>
                      <a:gd name="connsiteX46" fmla="*/ 185384 w 1464721"/>
                      <a:gd name="connsiteY46" fmla="*/ 859551 h 1373175"/>
                      <a:gd name="connsiteX47" fmla="*/ 196779 w 1464721"/>
                      <a:gd name="connsiteY47" fmla="*/ 848156 h 1373175"/>
                      <a:gd name="connsiteX48" fmla="*/ 208173 w 1464721"/>
                      <a:gd name="connsiteY48" fmla="*/ 831065 h 1373175"/>
                      <a:gd name="connsiteX49" fmla="*/ 225265 w 1464721"/>
                      <a:gd name="connsiteY49" fmla="*/ 822519 h 1373175"/>
                      <a:gd name="connsiteX50" fmla="*/ 233811 w 1464721"/>
                      <a:gd name="connsiteY50" fmla="*/ 805427 h 1373175"/>
                      <a:gd name="connsiteX51" fmla="*/ 236659 w 1464721"/>
                      <a:gd name="connsiteY51" fmla="*/ 796881 h 1373175"/>
                      <a:gd name="connsiteX52" fmla="*/ 245205 w 1464721"/>
                      <a:gd name="connsiteY52" fmla="*/ 779790 h 1373175"/>
                      <a:gd name="connsiteX53" fmla="*/ 250902 w 1464721"/>
                      <a:gd name="connsiteY53" fmla="*/ 714272 h 1373175"/>
                      <a:gd name="connsiteX54" fmla="*/ 259448 w 1464721"/>
                      <a:gd name="connsiteY54" fmla="*/ 688635 h 1373175"/>
                      <a:gd name="connsiteX55" fmla="*/ 262296 w 1464721"/>
                      <a:gd name="connsiteY55" fmla="*/ 680089 h 1373175"/>
                      <a:gd name="connsiteX56" fmla="*/ 265145 w 1464721"/>
                      <a:gd name="connsiteY56" fmla="*/ 671543 h 1373175"/>
                      <a:gd name="connsiteX57" fmla="*/ 267994 w 1464721"/>
                      <a:gd name="connsiteY57" fmla="*/ 640209 h 1373175"/>
                      <a:gd name="connsiteX58" fmla="*/ 270842 w 1464721"/>
                      <a:gd name="connsiteY58" fmla="*/ 631663 h 1373175"/>
                      <a:gd name="connsiteX59" fmla="*/ 279388 w 1464721"/>
                      <a:gd name="connsiteY59" fmla="*/ 623117 h 1373175"/>
                      <a:gd name="connsiteX60" fmla="*/ 287934 w 1464721"/>
                      <a:gd name="connsiteY60" fmla="*/ 620268 h 1373175"/>
                      <a:gd name="connsiteX61" fmla="*/ 299328 w 1464721"/>
                      <a:gd name="connsiteY61" fmla="*/ 614571 h 1373175"/>
                      <a:gd name="connsiteX62" fmla="*/ 305025 w 1464721"/>
                      <a:gd name="connsiteY62" fmla="*/ 606025 h 1373175"/>
                      <a:gd name="connsiteX63" fmla="*/ 319268 w 1464721"/>
                      <a:gd name="connsiteY63" fmla="*/ 591782 h 1373175"/>
                      <a:gd name="connsiteX64" fmla="*/ 324966 w 1464721"/>
                      <a:gd name="connsiteY64" fmla="*/ 583237 h 1373175"/>
                      <a:gd name="connsiteX65" fmla="*/ 333511 w 1464721"/>
                      <a:gd name="connsiteY65" fmla="*/ 580388 h 1373175"/>
                      <a:gd name="connsiteX66" fmla="*/ 347754 w 1464721"/>
                      <a:gd name="connsiteY66" fmla="*/ 566145 h 1373175"/>
                      <a:gd name="connsiteX67" fmla="*/ 353452 w 1464721"/>
                      <a:gd name="connsiteY67" fmla="*/ 560448 h 1373175"/>
                      <a:gd name="connsiteX68" fmla="*/ 361997 w 1464721"/>
                      <a:gd name="connsiteY68" fmla="*/ 554751 h 1373175"/>
                      <a:gd name="connsiteX69" fmla="*/ 370543 w 1464721"/>
                      <a:gd name="connsiteY69" fmla="*/ 546205 h 1373175"/>
                      <a:gd name="connsiteX70" fmla="*/ 387635 w 1464721"/>
                      <a:gd name="connsiteY70" fmla="*/ 537659 h 1373175"/>
                      <a:gd name="connsiteX71" fmla="*/ 393332 w 1464721"/>
                      <a:gd name="connsiteY71" fmla="*/ 529113 h 1373175"/>
                      <a:gd name="connsiteX72" fmla="*/ 410424 w 1464721"/>
                      <a:gd name="connsiteY72" fmla="*/ 517719 h 1373175"/>
                      <a:gd name="connsiteX73" fmla="*/ 418969 w 1464721"/>
                      <a:gd name="connsiteY73" fmla="*/ 512022 h 1373175"/>
                      <a:gd name="connsiteX74" fmla="*/ 495882 w 1464721"/>
                      <a:gd name="connsiteY74" fmla="*/ 506324 h 1373175"/>
                      <a:gd name="connsiteX75" fmla="*/ 510125 w 1464721"/>
                      <a:gd name="connsiteY75" fmla="*/ 497779 h 1373175"/>
                      <a:gd name="connsiteX76" fmla="*/ 512973 w 1464721"/>
                      <a:gd name="connsiteY76" fmla="*/ 489233 h 1373175"/>
                      <a:gd name="connsiteX77" fmla="*/ 521519 w 1464721"/>
                      <a:gd name="connsiteY77" fmla="*/ 483536 h 1373175"/>
                      <a:gd name="connsiteX78" fmla="*/ 527216 w 1464721"/>
                      <a:gd name="connsiteY78" fmla="*/ 477838 h 1373175"/>
                      <a:gd name="connsiteX79" fmla="*/ 535762 w 1464721"/>
                      <a:gd name="connsiteY79" fmla="*/ 474990 h 1373175"/>
                      <a:gd name="connsiteX80" fmla="*/ 575642 w 1464721"/>
                      <a:gd name="connsiteY80" fmla="*/ 472141 h 1373175"/>
                      <a:gd name="connsiteX81" fmla="*/ 604128 w 1464721"/>
                      <a:gd name="connsiteY81" fmla="*/ 463595 h 1373175"/>
                      <a:gd name="connsiteX82" fmla="*/ 612674 w 1464721"/>
                      <a:gd name="connsiteY82" fmla="*/ 460747 h 1373175"/>
                      <a:gd name="connsiteX83" fmla="*/ 626917 w 1464721"/>
                      <a:gd name="connsiteY83" fmla="*/ 449352 h 1373175"/>
                      <a:gd name="connsiteX84" fmla="*/ 635463 w 1464721"/>
                      <a:gd name="connsiteY84" fmla="*/ 443655 h 1373175"/>
                      <a:gd name="connsiteX85" fmla="*/ 652554 w 1464721"/>
                      <a:gd name="connsiteY85" fmla="*/ 432261 h 1373175"/>
                      <a:gd name="connsiteX86" fmla="*/ 658252 w 1464721"/>
                      <a:gd name="connsiteY86" fmla="*/ 426564 h 1373175"/>
                      <a:gd name="connsiteX87" fmla="*/ 669646 w 1464721"/>
                      <a:gd name="connsiteY87" fmla="*/ 409472 h 1373175"/>
                      <a:gd name="connsiteX88" fmla="*/ 678192 w 1464721"/>
                      <a:gd name="connsiteY88" fmla="*/ 403775 h 1373175"/>
                      <a:gd name="connsiteX89" fmla="*/ 681040 w 1464721"/>
                      <a:gd name="connsiteY89" fmla="*/ 395229 h 1373175"/>
                      <a:gd name="connsiteX90" fmla="*/ 666797 w 1464721"/>
                      <a:gd name="connsiteY90" fmla="*/ 380986 h 1373175"/>
                      <a:gd name="connsiteX91" fmla="*/ 661100 w 1464721"/>
                      <a:gd name="connsiteY91" fmla="*/ 372440 h 1373175"/>
                      <a:gd name="connsiteX92" fmla="*/ 652554 w 1464721"/>
                      <a:gd name="connsiteY92" fmla="*/ 366743 h 1373175"/>
                      <a:gd name="connsiteX93" fmla="*/ 649706 w 1464721"/>
                      <a:gd name="connsiteY93" fmla="*/ 358197 h 1373175"/>
                      <a:gd name="connsiteX94" fmla="*/ 644009 w 1464721"/>
                      <a:gd name="connsiteY94" fmla="*/ 349652 h 1373175"/>
                      <a:gd name="connsiteX95" fmla="*/ 646857 w 1464721"/>
                      <a:gd name="connsiteY95" fmla="*/ 301225 h 1373175"/>
                      <a:gd name="connsiteX96" fmla="*/ 655403 w 1464721"/>
                      <a:gd name="connsiteY96" fmla="*/ 295528 h 1373175"/>
                      <a:gd name="connsiteX97" fmla="*/ 746558 w 1464721"/>
                      <a:gd name="connsiteY97" fmla="*/ 298377 h 1373175"/>
                      <a:gd name="connsiteX98" fmla="*/ 757953 w 1464721"/>
                      <a:gd name="connsiteY98" fmla="*/ 309771 h 1373175"/>
                      <a:gd name="connsiteX99" fmla="*/ 775044 w 1464721"/>
                      <a:gd name="connsiteY99" fmla="*/ 304074 h 1373175"/>
                      <a:gd name="connsiteX100" fmla="*/ 783590 w 1464721"/>
                      <a:gd name="connsiteY100" fmla="*/ 301225 h 1373175"/>
                      <a:gd name="connsiteX101" fmla="*/ 826319 w 1464721"/>
                      <a:gd name="connsiteY101" fmla="*/ 304074 h 1373175"/>
                      <a:gd name="connsiteX102" fmla="*/ 840562 w 1464721"/>
                      <a:gd name="connsiteY102" fmla="*/ 312620 h 1373175"/>
                      <a:gd name="connsiteX103" fmla="*/ 854805 w 1464721"/>
                      <a:gd name="connsiteY103" fmla="*/ 301225 h 1373175"/>
                      <a:gd name="connsiteX104" fmla="*/ 860502 w 1464721"/>
                      <a:gd name="connsiteY104" fmla="*/ 292680 h 1373175"/>
                      <a:gd name="connsiteX105" fmla="*/ 888988 w 1464721"/>
                      <a:gd name="connsiteY105" fmla="*/ 281285 h 1373175"/>
                      <a:gd name="connsiteX106" fmla="*/ 914625 w 1464721"/>
                      <a:gd name="connsiteY106" fmla="*/ 269891 h 1373175"/>
                      <a:gd name="connsiteX107" fmla="*/ 923171 w 1464721"/>
                      <a:gd name="connsiteY107" fmla="*/ 267042 h 1373175"/>
                      <a:gd name="connsiteX108" fmla="*/ 931717 w 1464721"/>
                      <a:gd name="connsiteY108" fmla="*/ 264194 h 1373175"/>
                      <a:gd name="connsiteX109" fmla="*/ 948809 w 1464721"/>
                      <a:gd name="connsiteY109" fmla="*/ 252799 h 1373175"/>
                      <a:gd name="connsiteX110" fmla="*/ 951657 w 1464721"/>
                      <a:gd name="connsiteY110" fmla="*/ 244253 h 1373175"/>
                      <a:gd name="connsiteX111" fmla="*/ 963052 w 1464721"/>
                      <a:gd name="connsiteY111" fmla="*/ 230010 h 1373175"/>
                      <a:gd name="connsiteX112" fmla="*/ 965900 w 1464721"/>
                      <a:gd name="connsiteY112" fmla="*/ 218616 h 1373175"/>
                      <a:gd name="connsiteX113" fmla="*/ 985840 w 1464721"/>
                      <a:gd name="connsiteY113" fmla="*/ 204373 h 1373175"/>
                      <a:gd name="connsiteX114" fmla="*/ 1020024 w 1464721"/>
                      <a:gd name="connsiteY114" fmla="*/ 178736 h 1373175"/>
                      <a:gd name="connsiteX115" fmla="*/ 1022872 w 1464721"/>
                      <a:gd name="connsiteY115" fmla="*/ 170190 h 1373175"/>
                      <a:gd name="connsiteX116" fmla="*/ 1034267 w 1464721"/>
                      <a:gd name="connsiteY116" fmla="*/ 155947 h 1373175"/>
                      <a:gd name="connsiteX117" fmla="*/ 1042812 w 1464721"/>
                      <a:gd name="connsiteY117" fmla="*/ 150250 h 1373175"/>
                      <a:gd name="connsiteX118" fmla="*/ 1048510 w 1464721"/>
                      <a:gd name="connsiteY118" fmla="*/ 144552 h 1373175"/>
                      <a:gd name="connsiteX119" fmla="*/ 1122573 w 1464721"/>
                      <a:gd name="connsiteY119" fmla="*/ 141704 h 1373175"/>
                      <a:gd name="connsiteX120" fmla="*/ 1139665 w 1464721"/>
                      <a:gd name="connsiteY120" fmla="*/ 130309 h 1373175"/>
                      <a:gd name="connsiteX121" fmla="*/ 1142513 w 1464721"/>
                      <a:gd name="connsiteY121" fmla="*/ 121764 h 1373175"/>
                      <a:gd name="connsiteX122" fmla="*/ 1148211 w 1464721"/>
                      <a:gd name="connsiteY122" fmla="*/ 116067 h 1373175"/>
                      <a:gd name="connsiteX123" fmla="*/ 1153908 w 1464721"/>
                      <a:gd name="connsiteY123" fmla="*/ 107521 h 1373175"/>
                      <a:gd name="connsiteX124" fmla="*/ 1156756 w 1464721"/>
                      <a:gd name="connsiteY124" fmla="*/ 98975 h 1373175"/>
                      <a:gd name="connsiteX125" fmla="*/ 1173848 w 1464721"/>
                      <a:gd name="connsiteY125" fmla="*/ 90429 h 1373175"/>
                      <a:gd name="connsiteX126" fmla="*/ 1190939 w 1464721"/>
                      <a:gd name="connsiteY126" fmla="*/ 84732 h 1373175"/>
                      <a:gd name="connsiteX127" fmla="*/ 1199485 w 1464721"/>
                      <a:gd name="connsiteY127" fmla="*/ 81883 h 1373175"/>
                      <a:gd name="connsiteX128" fmla="*/ 1208031 w 1464721"/>
                      <a:gd name="connsiteY128" fmla="*/ 79035 h 1373175"/>
                      <a:gd name="connsiteX129" fmla="*/ 1216577 w 1464721"/>
                      <a:gd name="connsiteY129" fmla="*/ 70489 h 1373175"/>
                      <a:gd name="connsiteX130" fmla="*/ 1225123 w 1464721"/>
                      <a:gd name="connsiteY130" fmla="*/ 67640 h 1373175"/>
                      <a:gd name="connsiteX131" fmla="*/ 1239366 w 1464721"/>
                      <a:gd name="connsiteY131" fmla="*/ 53397 h 1373175"/>
                      <a:gd name="connsiteX132" fmla="*/ 1247911 w 1464721"/>
                      <a:gd name="connsiteY132" fmla="*/ 47700 h 1373175"/>
                      <a:gd name="connsiteX133" fmla="*/ 1250760 w 1464721"/>
                      <a:gd name="connsiteY133" fmla="*/ 36306 h 1373175"/>
                      <a:gd name="connsiteX134" fmla="*/ 1256457 w 1464721"/>
                      <a:gd name="connsiteY134" fmla="*/ 27760 h 1373175"/>
                      <a:gd name="connsiteX135" fmla="*/ 1302035 w 1464721"/>
                      <a:gd name="connsiteY135" fmla="*/ 16366 h 1373175"/>
                      <a:gd name="connsiteX136" fmla="*/ 1324824 w 1464721"/>
                      <a:gd name="connsiteY136" fmla="*/ 4971 h 1373175"/>
                      <a:gd name="connsiteX137" fmla="*/ 1330521 w 1464721"/>
                      <a:gd name="connsiteY137" fmla="*/ 13517 h 1373175"/>
                      <a:gd name="connsiteX138" fmla="*/ 1347612 w 1464721"/>
                      <a:gd name="connsiteY138" fmla="*/ 19214 h 1373175"/>
                      <a:gd name="connsiteX139" fmla="*/ 1353310 w 1464721"/>
                      <a:gd name="connsiteY139" fmla="*/ 39154 h 1373175"/>
                      <a:gd name="connsiteX140" fmla="*/ 1367553 w 1464721"/>
                      <a:gd name="connsiteY140" fmla="*/ 53397 h 1373175"/>
                      <a:gd name="connsiteX141" fmla="*/ 1396039 w 1464721"/>
                      <a:gd name="connsiteY141" fmla="*/ 50549 h 1373175"/>
                      <a:gd name="connsiteX142" fmla="*/ 1404584 w 1464721"/>
                      <a:gd name="connsiteY142" fmla="*/ 42003 h 1373175"/>
                      <a:gd name="connsiteX143" fmla="*/ 1415979 w 1464721"/>
                      <a:gd name="connsiteY143" fmla="*/ 36306 h 1373175"/>
                      <a:gd name="connsiteX144" fmla="*/ 1424525 w 1464721"/>
                      <a:gd name="connsiteY144" fmla="*/ 30609 h 1373175"/>
                      <a:gd name="connsiteX145" fmla="*/ 1438768 w 1464721"/>
                      <a:gd name="connsiteY145" fmla="*/ 19214 h 1373175"/>
                      <a:gd name="connsiteX146" fmla="*/ 1450162 w 1464721"/>
                      <a:gd name="connsiteY146" fmla="*/ 16366 h 1373175"/>
                      <a:gd name="connsiteX147" fmla="*/ 1461556 w 1464721"/>
                      <a:gd name="connsiteY147" fmla="*/ 19214 h 1373175"/>
                      <a:gd name="connsiteX148" fmla="*/ 1455859 w 1464721"/>
                      <a:gd name="connsiteY148" fmla="*/ 101824 h 1373175"/>
                      <a:gd name="connsiteX149" fmla="*/ 1453011 w 1464721"/>
                      <a:gd name="connsiteY149" fmla="*/ 110369 h 1373175"/>
                      <a:gd name="connsiteX150" fmla="*/ 1450162 w 1464721"/>
                      <a:gd name="connsiteY150" fmla="*/ 121764 h 1373175"/>
                      <a:gd name="connsiteX151" fmla="*/ 1447313 w 1464721"/>
                      <a:gd name="connsiteY151" fmla="*/ 130309 h 1373175"/>
                      <a:gd name="connsiteX152" fmla="*/ 1441616 w 1464721"/>
                      <a:gd name="connsiteY152" fmla="*/ 136007 h 1373175"/>
                      <a:gd name="connsiteX153" fmla="*/ 1410282 w 1464721"/>
                      <a:gd name="connsiteY153" fmla="*/ 138855 h 1373175"/>
                      <a:gd name="connsiteX154" fmla="*/ 1404584 w 1464721"/>
                      <a:gd name="connsiteY154" fmla="*/ 164493 h 1373175"/>
                      <a:gd name="connsiteX155" fmla="*/ 1401736 w 1464721"/>
                      <a:gd name="connsiteY155" fmla="*/ 175887 h 1373175"/>
                      <a:gd name="connsiteX156" fmla="*/ 1390341 w 1464721"/>
                      <a:gd name="connsiteY156" fmla="*/ 190130 h 1373175"/>
                      <a:gd name="connsiteX157" fmla="*/ 1350461 w 1464721"/>
                      <a:gd name="connsiteY157" fmla="*/ 187281 h 1373175"/>
                      <a:gd name="connsiteX158" fmla="*/ 1341915 w 1464721"/>
                      <a:gd name="connsiteY158" fmla="*/ 181584 h 1373175"/>
                      <a:gd name="connsiteX159" fmla="*/ 1333369 w 1464721"/>
                      <a:gd name="connsiteY159" fmla="*/ 178736 h 1373175"/>
                      <a:gd name="connsiteX160" fmla="*/ 1324824 w 1464721"/>
                      <a:gd name="connsiteY160" fmla="*/ 173038 h 1373175"/>
                      <a:gd name="connsiteX161" fmla="*/ 1307732 w 1464721"/>
                      <a:gd name="connsiteY161" fmla="*/ 167341 h 1373175"/>
                      <a:gd name="connsiteX162" fmla="*/ 1279246 w 1464721"/>
                      <a:gd name="connsiteY162" fmla="*/ 173038 h 1373175"/>
                      <a:gd name="connsiteX163" fmla="*/ 1270700 w 1464721"/>
                      <a:gd name="connsiteY163" fmla="*/ 178736 h 1373175"/>
                      <a:gd name="connsiteX164" fmla="*/ 1259306 w 1464721"/>
                      <a:gd name="connsiteY164" fmla="*/ 181584 h 1373175"/>
                      <a:gd name="connsiteX165" fmla="*/ 1250760 w 1464721"/>
                      <a:gd name="connsiteY165" fmla="*/ 184433 h 1373175"/>
                      <a:gd name="connsiteX166" fmla="*/ 1230820 w 1464721"/>
                      <a:gd name="connsiteY166" fmla="*/ 190130 h 1373175"/>
                      <a:gd name="connsiteX167" fmla="*/ 1213728 w 1464721"/>
                      <a:gd name="connsiteY167" fmla="*/ 198676 h 1373175"/>
                      <a:gd name="connsiteX168" fmla="*/ 1208031 w 1464721"/>
                      <a:gd name="connsiteY168" fmla="*/ 207222 h 1373175"/>
                      <a:gd name="connsiteX169" fmla="*/ 1205182 w 1464721"/>
                      <a:gd name="connsiteY169" fmla="*/ 215767 h 1373175"/>
                      <a:gd name="connsiteX170" fmla="*/ 1190939 w 1464721"/>
                      <a:gd name="connsiteY170" fmla="*/ 230010 h 1373175"/>
                      <a:gd name="connsiteX171" fmla="*/ 1185242 w 1464721"/>
                      <a:gd name="connsiteY171" fmla="*/ 235708 h 1373175"/>
                      <a:gd name="connsiteX172" fmla="*/ 1176696 w 1464721"/>
                      <a:gd name="connsiteY172" fmla="*/ 244253 h 1373175"/>
                      <a:gd name="connsiteX173" fmla="*/ 1142513 w 1464721"/>
                      <a:gd name="connsiteY173" fmla="*/ 241405 h 1373175"/>
                      <a:gd name="connsiteX174" fmla="*/ 1125422 w 1464721"/>
                      <a:gd name="connsiteY174" fmla="*/ 247102 h 1373175"/>
                      <a:gd name="connsiteX175" fmla="*/ 1114027 w 1464721"/>
                      <a:gd name="connsiteY175" fmla="*/ 261345 h 1373175"/>
                      <a:gd name="connsiteX176" fmla="*/ 1105482 w 1464721"/>
                      <a:gd name="connsiteY176" fmla="*/ 264194 h 1373175"/>
                      <a:gd name="connsiteX177" fmla="*/ 1099784 w 1464721"/>
                      <a:gd name="connsiteY177" fmla="*/ 269891 h 1373175"/>
                      <a:gd name="connsiteX178" fmla="*/ 1091239 w 1464721"/>
                      <a:gd name="connsiteY178" fmla="*/ 275588 h 1373175"/>
                      <a:gd name="connsiteX179" fmla="*/ 1076996 w 1464721"/>
                      <a:gd name="connsiteY179" fmla="*/ 286982 h 1373175"/>
                      <a:gd name="connsiteX180" fmla="*/ 1042812 w 1464721"/>
                      <a:gd name="connsiteY180" fmla="*/ 321166 h 1373175"/>
                      <a:gd name="connsiteX181" fmla="*/ 1034267 w 1464721"/>
                      <a:gd name="connsiteY181" fmla="*/ 329711 h 1373175"/>
                      <a:gd name="connsiteX182" fmla="*/ 1017175 w 1464721"/>
                      <a:gd name="connsiteY182" fmla="*/ 338257 h 1373175"/>
                      <a:gd name="connsiteX183" fmla="*/ 1008629 w 1464721"/>
                      <a:gd name="connsiteY183" fmla="*/ 341106 h 1373175"/>
                      <a:gd name="connsiteX184" fmla="*/ 1000083 w 1464721"/>
                      <a:gd name="connsiteY184" fmla="*/ 349652 h 1373175"/>
                      <a:gd name="connsiteX185" fmla="*/ 991538 w 1464721"/>
                      <a:gd name="connsiteY185" fmla="*/ 352500 h 1373175"/>
                      <a:gd name="connsiteX186" fmla="*/ 980143 w 1464721"/>
                      <a:gd name="connsiteY186" fmla="*/ 363895 h 1373175"/>
                      <a:gd name="connsiteX187" fmla="*/ 968749 w 1464721"/>
                      <a:gd name="connsiteY187" fmla="*/ 378138 h 1373175"/>
                      <a:gd name="connsiteX188" fmla="*/ 960203 w 1464721"/>
                      <a:gd name="connsiteY188" fmla="*/ 380986 h 1373175"/>
                      <a:gd name="connsiteX189" fmla="*/ 951657 w 1464721"/>
                      <a:gd name="connsiteY189" fmla="*/ 386683 h 1373175"/>
                      <a:gd name="connsiteX190" fmla="*/ 945960 w 1464721"/>
                      <a:gd name="connsiteY190" fmla="*/ 395229 h 1373175"/>
                      <a:gd name="connsiteX191" fmla="*/ 937414 w 1464721"/>
                      <a:gd name="connsiteY191" fmla="*/ 398078 h 1373175"/>
                      <a:gd name="connsiteX192" fmla="*/ 917474 w 1464721"/>
                      <a:gd name="connsiteY192" fmla="*/ 400926 h 1373175"/>
                      <a:gd name="connsiteX193" fmla="*/ 908928 w 1464721"/>
                      <a:gd name="connsiteY193" fmla="*/ 403775 h 1373175"/>
                      <a:gd name="connsiteX194" fmla="*/ 900382 w 1464721"/>
                      <a:gd name="connsiteY194" fmla="*/ 426564 h 137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</a:cxnLst>
                    <a:rect l="l" t="t" r="r" b="b"/>
                    <a:pathLst>
                      <a:path w="1464721" h="1373175">
                        <a:moveTo>
                          <a:pt x="900382" y="426564"/>
                        </a:moveTo>
                        <a:cubicBezTo>
                          <a:pt x="898483" y="456474"/>
                          <a:pt x="899246" y="531032"/>
                          <a:pt x="897534" y="583237"/>
                        </a:cubicBezTo>
                        <a:cubicBezTo>
                          <a:pt x="897345" y="589010"/>
                          <a:pt x="894891" y="594556"/>
                          <a:pt x="894685" y="600328"/>
                        </a:cubicBezTo>
                        <a:cubicBezTo>
                          <a:pt x="892990" y="647784"/>
                          <a:pt x="894377" y="695340"/>
                          <a:pt x="891837" y="742758"/>
                        </a:cubicBezTo>
                        <a:cubicBezTo>
                          <a:pt x="891516" y="748755"/>
                          <a:pt x="886139" y="759850"/>
                          <a:pt x="886139" y="759850"/>
                        </a:cubicBezTo>
                        <a:cubicBezTo>
                          <a:pt x="885190" y="779790"/>
                          <a:pt x="884949" y="799776"/>
                          <a:pt x="883291" y="819670"/>
                        </a:cubicBezTo>
                        <a:cubicBezTo>
                          <a:pt x="883042" y="822662"/>
                          <a:pt x="881267" y="825329"/>
                          <a:pt x="880442" y="828216"/>
                        </a:cubicBezTo>
                        <a:cubicBezTo>
                          <a:pt x="879367" y="831980"/>
                          <a:pt x="878543" y="835812"/>
                          <a:pt x="877594" y="839610"/>
                        </a:cubicBezTo>
                        <a:cubicBezTo>
                          <a:pt x="873570" y="1217801"/>
                          <a:pt x="963969" y="1111382"/>
                          <a:pt x="535762" y="1104530"/>
                        </a:cubicBezTo>
                        <a:cubicBezTo>
                          <a:pt x="529987" y="1104438"/>
                          <a:pt x="524367" y="1102631"/>
                          <a:pt x="518670" y="1101681"/>
                        </a:cubicBezTo>
                        <a:lnTo>
                          <a:pt x="122715" y="1104530"/>
                        </a:lnTo>
                        <a:cubicBezTo>
                          <a:pt x="119293" y="1104627"/>
                          <a:pt x="117735" y="1109728"/>
                          <a:pt x="117018" y="1113076"/>
                        </a:cubicBezTo>
                        <a:cubicBezTo>
                          <a:pt x="108586" y="1152426"/>
                          <a:pt x="122952" y="1135626"/>
                          <a:pt x="108472" y="1150108"/>
                        </a:cubicBezTo>
                        <a:cubicBezTo>
                          <a:pt x="107523" y="1196635"/>
                          <a:pt x="111952" y="1243585"/>
                          <a:pt x="105624" y="1289689"/>
                        </a:cubicBezTo>
                        <a:cubicBezTo>
                          <a:pt x="104807" y="1295639"/>
                          <a:pt x="94229" y="1293487"/>
                          <a:pt x="88532" y="1295386"/>
                        </a:cubicBezTo>
                        <a:lnTo>
                          <a:pt x="71440" y="1301083"/>
                        </a:lnTo>
                        <a:lnTo>
                          <a:pt x="62895" y="1303932"/>
                        </a:lnTo>
                        <a:cubicBezTo>
                          <a:pt x="58147" y="1308680"/>
                          <a:pt x="52376" y="1312588"/>
                          <a:pt x="48652" y="1318175"/>
                        </a:cubicBezTo>
                        <a:cubicBezTo>
                          <a:pt x="35358" y="1338116"/>
                          <a:pt x="42954" y="1331469"/>
                          <a:pt x="28711" y="1340964"/>
                        </a:cubicBezTo>
                        <a:cubicBezTo>
                          <a:pt x="11178" y="1367262"/>
                          <a:pt x="33552" y="1334913"/>
                          <a:pt x="17317" y="1355207"/>
                        </a:cubicBezTo>
                        <a:cubicBezTo>
                          <a:pt x="2943" y="1373175"/>
                          <a:pt x="19679" y="1355692"/>
                          <a:pt x="5923" y="1369450"/>
                        </a:cubicBezTo>
                        <a:cubicBezTo>
                          <a:pt x="0" y="1351684"/>
                          <a:pt x="759" y="1357702"/>
                          <a:pt x="5923" y="1326721"/>
                        </a:cubicBezTo>
                        <a:cubicBezTo>
                          <a:pt x="6910" y="1320797"/>
                          <a:pt x="9721" y="1315326"/>
                          <a:pt x="11620" y="1309629"/>
                        </a:cubicBezTo>
                        <a:lnTo>
                          <a:pt x="14468" y="1301083"/>
                        </a:lnTo>
                        <a:cubicBezTo>
                          <a:pt x="14472" y="1301057"/>
                          <a:pt x="16656" y="1277277"/>
                          <a:pt x="20166" y="1272597"/>
                        </a:cubicBezTo>
                        <a:cubicBezTo>
                          <a:pt x="24195" y="1267226"/>
                          <a:pt x="30684" y="1263940"/>
                          <a:pt x="34409" y="1258354"/>
                        </a:cubicBezTo>
                        <a:cubicBezTo>
                          <a:pt x="42005" y="1246960"/>
                          <a:pt x="37258" y="1251708"/>
                          <a:pt x="48652" y="1244111"/>
                        </a:cubicBezTo>
                        <a:cubicBezTo>
                          <a:pt x="52955" y="1226896"/>
                          <a:pt x="50264" y="1236423"/>
                          <a:pt x="57197" y="1215625"/>
                        </a:cubicBezTo>
                        <a:cubicBezTo>
                          <a:pt x="58147" y="1212777"/>
                          <a:pt x="57923" y="1209203"/>
                          <a:pt x="60046" y="1207080"/>
                        </a:cubicBezTo>
                        <a:lnTo>
                          <a:pt x="65743" y="1201382"/>
                        </a:lnTo>
                        <a:cubicBezTo>
                          <a:pt x="72289" y="1181743"/>
                          <a:pt x="67193" y="1188537"/>
                          <a:pt x="77138" y="1178594"/>
                        </a:cubicBezTo>
                        <a:lnTo>
                          <a:pt x="82835" y="1161502"/>
                        </a:lnTo>
                        <a:lnTo>
                          <a:pt x="85683" y="1152956"/>
                        </a:lnTo>
                        <a:cubicBezTo>
                          <a:pt x="86633" y="1138713"/>
                          <a:pt x="86185" y="1124307"/>
                          <a:pt x="88532" y="1110227"/>
                        </a:cubicBezTo>
                        <a:cubicBezTo>
                          <a:pt x="89095" y="1106850"/>
                          <a:pt x="92839" y="1104810"/>
                          <a:pt x="94229" y="1101681"/>
                        </a:cubicBezTo>
                        <a:cubicBezTo>
                          <a:pt x="100425" y="1087739"/>
                          <a:pt x="98951" y="1085941"/>
                          <a:pt x="102775" y="1073195"/>
                        </a:cubicBezTo>
                        <a:cubicBezTo>
                          <a:pt x="104501" y="1067443"/>
                          <a:pt x="105141" y="1061101"/>
                          <a:pt x="108472" y="1056104"/>
                        </a:cubicBezTo>
                        <a:cubicBezTo>
                          <a:pt x="115835" y="1045059"/>
                          <a:pt x="113086" y="1050806"/>
                          <a:pt x="117018" y="1039012"/>
                        </a:cubicBezTo>
                        <a:cubicBezTo>
                          <a:pt x="118218" y="1025816"/>
                          <a:pt x="119829" y="1002168"/>
                          <a:pt x="122715" y="987738"/>
                        </a:cubicBezTo>
                        <a:cubicBezTo>
                          <a:pt x="123304" y="984794"/>
                          <a:pt x="124739" y="982079"/>
                          <a:pt x="125564" y="979192"/>
                        </a:cubicBezTo>
                        <a:cubicBezTo>
                          <a:pt x="126640" y="975427"/>
                          <a:pt x="127463" y="971595"/>
                          <a:pt x="128412" y="967797"/>
                        </a:cubicBezTo>
                        <a:cubicBezTo>
                          <a:pt x="129362" y="950706"/>
                          <a:pt x="129638" y="933564"/>
                          <a:pt x="131261" y="916523"/>
                        </a:cubicBezTo>
                        <a:cubicBezTo>
                          <a:pt x="131965" y="909128"/>
                          <a:pt x="142273" y="893039"/>
                          <a:pt x="145504" y="890885"/>
                        </a:cubicBezTo>
                        <a:cubicBezTo>
                          <a:pt x="148353" y="888986"/>
                          <a:pt x="151420" y="887380"/>
                          <a:pt x="154050" y="885188"/>
                        </a:cubicBezTo>
                        <a:cubicBezTo>
                          <a:pt x="157145" y="882609"/>
                          <a:pt x="159501" y="879221"/>
                          <a:pt x="162596" y="876642"/>
                        </a:cubicBezTo>
                        <a:cubicBezTo>
                          <a:pt x="165226" y="874450"/>
                          <a:pt x="168468" y="873083"/>
                          <a:pt x="171141" y="870945"/>
                        </a:cubicBezTo>
                        <a:cubicBezTo>
                          <a:pt x="191435" y="854710"/>
                          <a:pt x="159086" y="877084"/>
                          <a:pt x="185384" y="859551"/>
                        </a:cubicBezTo>
                        <a:cubicBezTo>
                          <a:pt x="192981" y="836762"/>
                          <a:pt x="181586" y="863349"/>
                          <a:pt x="196779" y="848156"/>
                        </a:cubicBezTo>
                        <a:cubicBezTo>
                          <a:pt x="201621" y="843314"/>
                          <a:pt x="201677" y="833230"/>
                          <a:pt x="208173" y="831065"/>
                        </a:cubicBezTo>
                        <a:cubicBezTo>
                          <a:pt x="219967" y="827133"/>
                          <a:pt x="214220" y="829882"/>
                          <a:pt x="225265" y="822519"/>
                        </a:cubicBezTo>
                        <a:cubicBezTo>
                          <a:pt x="232423" y="801039"/>
                          <a:pt x="222767" y="827516"/>
                          <a:pt x="233811" y="805427"/>
                        </a:cubicBezTo>
                        <a:cubicBezTo>
                          <a:pt x="235154" y="802741"/>
                          <a:pt x="235316" y="799567"/>
                          <a:pt x="236659" y="796881"/>
                        </a:cubicBezTo>
                        <a:cubicBezTo>
                          <a:pt x="247706" y="774785"/>
                          <a:pt x="238041" y="801278"/>
                          <a:pt x="245205" y="779790"/>
                        </a:cubicBezTo>
                        <a:cubicBezTo>
                          <a:pt x="246280" y="760435"/>
                          <a:pt x="245275" y="734905"/>
                          <a:pt x="250902" y="714272"/>
                        </a:cubicBezTo>
                        <a:cubicBezTo>
                          <a:pt x="250908" y="714251"/>
                          <a:pt x="258020" y="692918"/>
                          <a:pt x="259448" y="688635"/>
                        </a:cubicBezTo>
                        <a:lnTo>
                          <a:pt x="262296" y="680089"/>
                        </a:lnTo>
                        <a:lnTo>
                          <a:pt x="265145" y="671543"/>
                        </a:lnTo>
                        <a:cubicBezTo>
                          <a:pt x="266095" y="661098"/>
                          <a:pt x="266511" y="650591"/>
                          <a:pt x="267994" y="640209"/>
                        </a:cubicBezTo>
                        <a:cubicBezTo>
                          <a:pt x="268419" y="637236"/>
                          <a:pt x="269176" y="634161"/>
                          <a:pt x="270842" y="631663"/>
                        </a:cubicBezTo>
                        <a:cubicBezTo>
                          <a:pt x="273077" y="628311"/>
                          <a:pt x="276036" y="625352"/>
                          <a:pt x="279388" y="623117"/>
                        </a:cubicBezTo>
                        <a:cubicBezTo>
                          <a:pt x="281886" y="621451"/>
                          <a:pt x="285174" y="621451"/>
                          <a:pt x="287934" y="620268"/>
                        </a:cubicBezTo>
                        <a:cubicBezTo>
                          <a:pt x="291837" y="618595"/>
                          <a:pt x="295530" y="616470"/>
                          <a:pt x="299328" y="614571"/>
                        </a:cubicBezTo>
                        <a:cubicBezTo>
                          <a:pt x="301227" y="611722"/>
                          <a:pt x="302771" y="608602"/>
                          <a:pt x="305025" y="606025"/>
                        </a:cubicBezTo>
                        <a:cubicBezTo>
                          <a:pt x="309446" y="600972"/>
                          <a:pt x="315543" y="597368"/>
                          <a:pt x="319268" y="591782"/>
                        </a:cubicBezTo>
                        <a:cubicBezTo>
                          <a:pt x="321167" y="588934"/>
                          <a:pt x="322293" y="585376"/>
                          <a:pt x="324966" y="583237"/>
                        </a:cubicBezTo>
                        <a:cubicBezTo>
                          <a:pt x="327311" y="581361"/>
                          <a:pt x="330663" y="581338"/>
                          <a:pt x="333511" y="580388"/>
                        </a:cubicBezTo>
                        <a:lnTo>
                          <a:pt x="347754" y="566145"/>
                        </a:lnTo>
                        <a:cubicBezTo>
                          <a:pt x="349653" y="564246"/>
                          <a:pt x="351217" y="561938"/>
                          <a:pt x="353452" y="560448"/>
                        </a:cubicBezTo>
                        <a:cubicBezTo>
                          <a:pt x="356300" y="558549"/>
                          <a:pt x="359367" y="556943"/>
                          <a:pt x="361997" y="554751"/>
                        </a:cubicBezTo>
                        <a:cubicBezTo>
                          <a:pt x="365092" y="552172"/>
                          <a:pt x="367448" y="548784"/>
                          <a:pt x="370543" y="546205"/>
                        </a:cubicBezTo>
                        <a:cubicBezTo>
                          <a:pt x="377905" y="540070"/>
                          <a:pt x="379071" y="540514"/>
                          <a:pt x="387635" y="537659"/>
                        </a:cubicBezTo>
                        <a:cubicBezTo>
                          <a:pt x="389534" y="534810"/>
                          <a:pt x="390755" y="531367"/>
                          <a:pt x="393332" y="529113"/>
                        </a:cubicBezTo>
                        <a:cubicBezTo>
                          <a:pt x="398485" y="524604"/>
                          <a:pt x="404727" y="521517"/>
                          <a:pt x="410424" y="517719"/>
                        </a:cubicBezTo>
                        <a:cubicBezTo>
                          <a:pt x="413272" y="515820"/>
                          <a:pt x="415721" y="513105"/>
                          <a:pt x="418969" y="512022"/>
                        </a:cubicBezTo>
                        <a:cubicBezTo>
                          <a:pt x="449153" y="501959"/>
                          <a:pt x="424515" y="509298"/>
                          <a:pt x="495882" y="506324"/>
                        </a:cubicBezTo>
                        <a:cubicBezTo>
                          <a:pt x="502603" y="504084"/>
                          <a:pt x="506215" y="504295"/>
                          <a:pt x="510125" y="497779"/>
                        </a:cubicBezTo>
                        <a:cubicBezTo>
                          <a:pt x="511670" y="495204"/>
                          <a:pt x="511097" y="491578"/>
                          <a:pt x="512973" y="489233"/>
                        </a:cubicBezTo>
                        <a:cubicBezTo>
                          <a:pt x="515112" y="486560"/>
                          <a:pt x="518846" y="485675"/>
                          <a:pt x="521519" y="483536"/>
                        </a:cubicBezTo>
                        <a:cubicBezTo>
                          <a:pt x="523616" y="481858"/>
                          <a:pt x="524913" y="479220"/>
                          <a:pt x="527216" y="477838"/>
                        </a:cubicBezTo>
                        <a:cubicBezTo>
                          <a:pt x="529791" y="476293"/>
                          <a:pt x="532780" y="475341"/>
                          <a:pt x="535762" y="474990"/>
                        </a:cubicBezTo>
                        <a:cubicBezTo>
                          <a:pt x="548998" y="473433"/>
                          <a:pt x="562349" y="473091"/>
                          <a:pt x="575642" y="472141"/>
                        </a:cubicBezTo>
                        <a:cubicBezTo>
                          <a:pt x="592870" y="467835"/>
                          <a:pt x="583311" y="470534"/>
                          <a:pt x="604128" y="463595"/>
                        </a:cubicBezTo>
                        <a:lnTo>
                          <a:pt x="612674" y="460747"/>
                        </a:lnTo>
                        <a:cubicBezTo>
                          <a:pt x="638977" y="443213"/>
                          <a:pt x="606622" y="465589"/>
                          <a:pt x="626917" y="449352"/>
                        </a:cubicBezTo>
                        <a:cubicBezTo>
                          <a:pt x="629590" y="447213"/>
                          <a:pt x="632833" y="445847"/>
                          <a:pt x="635463" y="443655"/>
                        </a:cubicBezTo>
                        <a:cubicBezTo>
                          <a:pt x="649689" y="431801"/>
                          <a:pt x="637536" y="437266"/>
                          <a:pt x="652554" y="432261"/>
                        </a:cubicBezTo>
                        <a:cubicBezTo>
                          <a:pt x="654453" y="430362"/>
                          <a:pt x="656640" y="428713"/>
                          <a:pt x="658252" y="426564"/>
                        </a:cubicBezTo>
                        <a:cubicBezTo>
                          <a:pt x="662360" y="421086"/>
                          <a:pt x="663949" y="413270"/>
                          <a:pt x="669646" y="409472"/>
                        </a:cubicBezTo>
                        <a:lnTo>
                          <a:pt x="678192" y="403775"/>
                        </a:lnTo>
                        <a:cubicBezTo>
                          <a:pt x="679141" y="400926"/>
                          <a:pt x="681534" y="398191"/>
                          <a:pt x="681040" y="395229"/>
                        </a:cubicBezTo>
                        <a:cubicBezTo>
                          <a:pt x="679853" y="388107"/>
                          <a:pt x="671783" y="384310"/>
                          <a:pt x="666797" y="380986"/>
                        </a:cubicBezTo>
                        <a:cubicBezTo>
                          <a:pt x="664898" y="378137"/>
                          <a:pt x="663521" y="374861"/>
                          <a:pt x="661100" y="372440"/>
                        </a:cubicBezTo>
                        <a:cubicBezTo>
                          <a:pt x="658679" y="370019"/>
                          <a:pt x="654693" y="369416"/>
                          <a:pt x="652554" y="366743"/>
                        </a:cubicBezTo>
                        <a:cubicBezTo>
                          <a:pt x="650678" y="364398"/>
                          <a:pt x="651049" y="360883"/>
                          <a:pt x="649706" y="358197"/>
                        </a:cubicBezTo>
                        <a:cubicBezTo>
                          <a:pt x="648175" y="355135"/>
                          <a:pt x="645908" y="352500"/>
                          <a:pt x="644009" y="349652"/>
                        </a:cubicBezTo>
                        <a:cubicBezTo>
                          <a:pt x="644958" y="333510"/>
                          <a:pt x="643526" y="317048"/>
                          <a:pt x="646857" y="301225"/>
                        </a:cubicBezTo>
                        <a:cubicBezTo>
                          <a:pt x="647562" y="297875"/>
                          <a:pt x="651981" y="295626"/>
                          <a:pt x="655403" y="295528"/>
                        </a:cubicBezTo>
                        <a:lnTo>
                          <a:pt x="746558" y="298377"/>
                        </a:lnTo>
                        <a:cubicBezTo>
                          <a:pt x="748729" y="304889"/>
                          <a:pt x="748186" y="310856"/>
                          <a:pt x="757953" y="309771"/>
                        </a:cubicBezTo>
                        <a:cubicBezTo>
                          <a:pt x="763921" y="309108"/>
                          <a:pt x="769347" y="305973"/>
                          <a:pt x="775044" y="304074"/>
                        </a:cubicBezTo>
                        <a:lnTo>
                          <a:pt x="783590" y="301225"/>
                        </a:lnTo>
                        <a:cubicBezTo>
                          <a:pt x="797833" y="302175"/>
                          <a:pt x="812694" y="299816"/>
                          <a:pt x="826319" y="304074"/>
                        </a:cubicBezTo>
                        <a:cubicBezTo>
                          <a:pt x="855017" y="313042"/>
                          <a:pt x="800471" y="322641"/>
                          <a:pt x="840562" y="312620"/>
                        </a:cubicBezTo>
                        <a:cubicBezTo>
                          <a:pt x="846911" y="308388"/>
                          <a:pt x="850164" y="307026"/>
                          <a:pt x="854805" y="301225"/>
                        </a:cubicBezTo>
                        <a:cubicBezTo>
                          <a:pt x="856943" y="298552"/>
                          <a:pt x="858081" y="295101"/>
                          <a:pt x="860502" y="292680"/>
                        </a:cubicBezTo>
                        <a:cubicBezTo>
                          <a:pt x="867819" y="285363"/>
                          <a:pt x="879490" y="283660"/>
                          <a:pt x="888988" y="281285"/>
                        </a:cubicBezTo>
                        <a:cubicBezTo>
                          <a:pt x="902531" y="272257"/>
                          <a:pt x="894285" y="276671"/>
                          <a:pt x="914625" y="269891"/>
                        </a:cubicBezTo>
                        <a:lnTo>
                          <a:pt x="923171" y="267042"/>
                        </a:lnTo>
                        <a:lnTo>
                          <a:pt x="931717" y="264194"/>
                        </a:lnTo>
                        <a:cubicBezTo>
                          <a:pt x="937414" y="260396"/>
                          <a:pt x="946644" y="259295"/>
                          <a:pt x="948809" y="252799"/>
                        </a:cubicBezTo>
                        <a:cubicBezTo>
                          <a:pt x="949758" y="249950"/>
                          <a:pt x="950314" y="246939"/>
                          <a:pt x="951657" y="244253"/>
                        </a:cubicBezTo>
                        <a:cubicBezTo>
                          <a:pt x="955249" y="237068"/>
                          <a:pt x="957754" y="235308"/>
                          <a:pt x="963052" y="230010"/>
                        </a:cubicBezTo>
                        <a:cubicBezTo>
                          <a:pt x="964001" y="226212"/>
                          <a:pt x="963958" y="222015"/>
                          <a:pt x="965900" y="218616"/>
                        </a:cubicBezTo>
                        <a:cubicBezTo>
                          <a:pt x="971262" y="209233"/>
                          <a:pt x="977364" y="209589"/>
                          <a:pt x="985840" y="204373"/>
                        </a:cubicBezTo>
                        <a:cubicBezTo>
                          <a:pt x="1010963" y="188912"/>
                          <a:pt x="1005731" y="193027"/>
                          <a:pt x="1020024" y="178736"/>
                        </a:cubicBezTo>
                        <a:cubicBezTo>
                          <a:pt x="1020973" y="175887"/>
                          <a:pt x="1021529" y="172876"/>
                          <a:pt x="1022872" y="170190"/>
                        </a:cubicBezTo>
                        <a:cubicBezTo>
                          <a:pt x="1025341" y="165252"/>
                          <a:pt x="1029849" y="159481"/>
                          <a:pt x="1034267" y="155947"/>
                        </a:cubicBezTo>
                        <a:cubicBezTo>
                          <a:pt x="1036940" y="153809"/>
                          <a:pt x="1040139" y="152389"/>
                          <a:pt x="1042812" y="150250"/>
                        </a:cubicBezTo>
                        <a:cubicBezTo>
                          <a:pt x="1044909" y="148572"/>
                          <a:pt x="1045839" y="144838"/>
                          <a:pt x="1048510" y="144552"/>
                        </a:cubicBezTo>
                        <a:cubicBezTo>
                          <a:pt x="1073075" y="141920"/>
                          <a:pt x="1097885" y="142653"/>
                          <a:pt x="1122573" y="141704"/>
                        </a:cubicBezTo>
                        <a:cubicBezTo>
                          <a:pt x="1131533" y="138717"/>
                          <a:pt x="1133568" y="139454"/>
                          <a:pt x="1139665" y="130309"/>
                        </a:cubicBezTo>
                        <a:cubicBezTo>
                          <a:pt x="1141330" y="127811"/>
                          <a:pt x="1140968" y="124338"/>
                          <a:pt x="1142513" y="121764"/>
                        </a:cubicBezTo>
                        <a:cubicBezTo>
                          <a:pt x="1143895" y="119461"/>
                          <a:pt x="1146533" y="118164"/>
                          <a:pt x="1148211" y="116067"/>
                        </a:cubicBezTo>
                        <a:cubicBezTo>
                          <a:pt x="1150350" y="113394"/>
                          <a:pt x="1152009" y="110370"/>
                          <a:pt x="1153908" y="107521"/>
                        </a:cubicBezTo>
                        <a:cubicBezTo>
                          <a:pt x="1154857" y="104672"/>
                          <a:pt x="1155211" y="101550"/>
                          <a:pt x="1156756" y="98975"/>
                        </a:cubicBezTo>
                        <a:cubicBezTo>
                          <a:pt x="1161443" y="91164"/>
                          <a:pt x="1165358" y="92976"/>
                          <a:pt x="1173848" y="90429"/>
                        </a:cubicBezTo>
                        <a:cubicBezTo>
                          <a:pt x="1179600" y="88703"/>
                          <a:pt x="1185242" y="86631"/>
                          <a:pt x="1190939" y="84732"/>
                        </a:cubicBezTo>
                        <a:lnTo>
                          <a:pt x="1199485" y="81883"/>
                        </a:lnTo>
                        <a:lnTo>
                          <a:pt x="1208031" y="79035"/>
                        </a:lnTo>
                        <a:cubicBezTo>
                          <a:pt x="1210880" y="76186"/>
                          <a:pt x="1213225" y="72724"/>
                          <a:pt x="1216577" y="70489"/>
                        </a:cubicBezTo>
                        <a:cubicBezTo>
                          <a:pt x="1219075" y="68823"/>
                          <a:pt x="1222721" y="69442"/>
                          <a:pt x="1225123" y="67640"/>
                        </a:cubicBezTo>
                        <a:cubicBezTo>
                          <a:pt x="1230494" y="63611"/>
                          <a:pt x="1233780" y="57122"/>
                          <a:pt x="1239366" y="53397"/>
                        </a:cubicBezTo>
                        <a:lnTo>
                          <a:pt x="1247911" y="47700"/>
                        </a:lnTo>
                        <a:cubicBezTo>
                          <a:pt x="1248861" y="43902"/>
                          <a:pt x="1249218" y="39904"/>
                          <a:pt x="1250760" y="36306"/>
                        </a:cubicBezTo>
                        <a:cubicBezTo>
                          <a:pt x="1252109" y="33159"/>
                          <a:pt x="1254036" y="30181"/>
                          <a:pt x="1256457" y="27760"/>
                        </a:cubicBezTo>
                        <a:cubicBezTo>
                          <a:pt x="1267795" y="16422"/>
                          <a:pt x="1288471" y="17722"/>
                          <a:pt x="1302035" y="16366"/>
                        </a:cubicBezTo>
                        <a:cubicBezTo>
                          <a:pt x="1318401" y="0"/>
                          <a:pt x="1309908" y="0"/>
                          <a:pt x="1324824" y="4971"/>
                        </a:cubicBezTo>
                        <a:cubicBezTo>
                          <a:pt x="1326723" y="7820"/>
                          <a:pt x="1327618" y="11702"/>
                          <a:pt x="1330521" y="13517"/>
                        </a:cubicBezTo>
                        <a:cubicBezTo>
                          <a:pt x="1335613" y="16700"/>
                          <a:pt x="1347612" y="19214"/>
                          <a:pt x="1347612" y="19214"/>
                        </a:cubicBezTo>
                        <a:cubicBezTo>
                          <a:pt x="1347859" y="20202"/>
                          <a:pt x="1351777" y="37110"/>
                          <a:pt x="1353310" y="39154"/>
                        </a:cubicBezTo>
                        <a:cubicBezTo>
                          <a:pt x="1357339" y="44525"/>
                          <a:pt x="1367553" y="53397"/>
                          <a:pt x="1367553" y="53397"/>
                        </a:cubicBezTo>
                        <a:cubicBezTo>
                          <a:pt x="1377048" y="52448"/>
                          <a:pt x="1386918" y="53355"/>
                          <a:pt x="1396039" y="50549"/>
                        </a:cubicBezTo>
                        <a:cubicBezTo>
                          <a:pt x="1399889" y="49364"/>
                          <a:pt x="1401306" y="44344"/>
                          <a:pt x="1404584" y="42003"/>
                        </a:cubicBezTo>
                        <a:cubicBezTo>
                          <a:pt x="1408040" y="39535"/>
                          <a:pt x="1412292" y="38413"/>
                          <a:pt x="1415979" y="36306"/>
                        </a:cubicBezTo>
                        <a:cubicBezTo>
                          <a:pt x="1418952" y="34608"/>
                          <a:pt x="1421852" y="32748"/>
                          <a:pt x="1424525" y="30609"/>
                        </a:cubicBezTo>
                        <a:cubicBezTo>
                          <a:pt x="1431595" y="24952"/>
                          <a:pt x="1429322" y="23262"/>
                          <a:pt x="1438768" y="19214"/>
                        </a:cubicBezTo>
                        <a:cubicBezTo>
                          <a:pt x="1442366" y="17672"/>
                          <a:pt x="1446364" y="17315"/>
                          <a:pt x="1450162" y="16366"/>
                        </a:cubicBezTo>
                        <a:cubicBezTo>
                          <a:pt x="1453960" y="17315"/>
                          <a:pt x="1461107" y="15325"/>
                          <a:pt x="1461556" y="19214"/>
                        </a:cubicBezTo>
                        <a:cubicBezTo>
                          <a:pt x="1464721" y="46644"/>
                          <a:pt x="1463454" y="75242"/>
                          <a:pt x="1455859" y="101824"/>
                        </a:cubicBezTo>
                        <a:cubicBezTo>
                          <a:pt x="1455034" y="104711"/>
                          <a:pt x="1453836" y="107482"/>
                          <a:pt x="1453011" y="110369"/>
                        </a:cubicBezTo>
                        <a:cubicBezTo>
                          <a:pt x="1451935" y="114134"/>
                          <a:pt x="1451238" y="117999"/>
                          <a:pt x="1450162" y="121764"/>
                        </a:cubicBezTo>
                        <a:cubicBezTo>
                          <a:pt x="1449337" y="124651"/>
                          <a:pt x="1448858" y="127734"/>
                          <a:pt x="1447313" y="130309"/>
                        </a:cubicBezTo>
                        <a:cubicBezTo>
                          <a:pt x="1445931" y="132612"/>
                          <a:pt x="1444233" y="135403"/>
                          <a:pt x="1441616" y="136007"/>
                        </a:cubicBezTo>
                        <a:cubicBezTo>
                          <a:pt x="1431397" y="138365"/>
                          <a:pt x="1420727" y="137906"/>
                          <a:pt x="1410282" y="138855"/>
                        </a:cubicBezTo>
                        <a:cubicBezTo>
                          <a:pt x="1405138" y="169713"/>
                          <a:pt x="1410196" y="144851"/>
                          <a:pt x="1404584" y="164493"/>
                        </a:cubicBezTo>
                        <a:cubicBezTo>
                          <a:pt x="1403509" y="168257"/>
                          <a:pt x="1403278" y="172289"/>
                          <a:pt x="1401736" y="175887"/>
                        </a:cubicBezTo>
                        <a:cubicBezTo>
                          <a:pt x="1399040" y="182178"/>
                          <a:pt x="1394937" y="185535"/>
                          <a:pt x="1390341" y="190130"/>
                        </a:cubicBezTo>
                        <a:cubicBezTo>
                          <a:pt x="1377048" y="189180"/>
                          <a:pt x="1363585" y="189597"/>
                          <a:pt x="1350461" y="187281"/>
                        </a:cubicBezTo>
                        <a:cubicBezTo>
                          <a:pt x="1347089" y="186686"/>
                          <a:pt x="1344977" y="183115"/>
                          <a:pt x="1341915" y="181584"/>
                        </a:cubicBezTo>
                        <a:cubicBezTo>
                          <a:pt x="1339229" y="180241"/>
                          <a:pt x="1336218" y="179685"/>
                          <a:pt x="1333369" y="178736"/>
                        </a:cubicBezTo>
                        <a:cubicBezTo>
                          <a:pt x="1330521" y="176837"/>
                          <a:pt x="1327952" y="174429"/>
                          <a:pt x="1324824" y="173038"/>
                        </a:cubicBezTo>
                        <a:cubicBezTo>
                          <a:pt x="1319336" y="170599"/>
                          <a:pt x="1307732" y="167341"/>
                          <a:pt x="1307732" y="167341"/>
                        </a:cubicBezTo>
                        <a:cubicBezTo>
                          <a:pt x="1300392" y="168390"/>
                          <a:pt x="1287197" y="169062"/>
                          <a:pt x="1279246" y="173038"/>
                        </a:cubicBezTo>
                        <a:cubicBezTo>
                          <a:pt x="1276184" y="174569"/>
                          <a:pt x="1273847" y="177387"/>
                          <a:pt x="1270700" y="178736"/>
                        </a:cubicBezTo>
                        <a:cubicBezTo>
                          <a:pt x="1267102" y="180278"/>
                          <a:pt x="1263070" y="180509"/>
                          <a:pt x="1259306" y="181584"/>
                        </a:cubicBezTo>
                        <a:cubicBezTo>
                          <a:pt x="1256419" y="182409"/>
                          <a:pt x="1253647" y="183608"/>
                          <a:pt x="1250760" y="184433"/>
                        </a:cubicBezTo>
                        <a:cubicBezTo>
                          <a:pt x="1246494" y="185652"/>
                          <a:pt x="1235378" y="187851"/>
                          <a:pt x="1230820" y="190130"/>
                        </a:cubicBezTo>
                        <a:cubicBezTo>
                          <a:pt x="1208731" y="201175"/>
                          <a:pt x="1235209" y="191515"/>
                          <a:pt x="1213728" y="198676"/>
                        </a:cubicBezTo>
                        <a:cubicBezTo>
                          <a:pt x="1211829" y="201525"/>
                          <a:pt x="1209562" y="204160"/>
                          <a:pt x="1208031" y="207222"/>
                        </a:cubicBezTo>
                        <a:cubicBezTo>
                          <a:pt x="1206688" y="209907"/>
                          <a:pt x="1206984" y="213365"/>
                          <a:pt x="1205182" y="215767"/>
                        </a:cubicBezTo>
                        <a:cubicBezTo>
                          <a:pt x="1201153" y="221138"/>
                          <a:pt x="1195687" y="225262"/>
                          <a:pt x="1190939" y="230010"/>
                        </a:cubicBezTo>
                        <a:lnTo>
                          <a:pt x="1185242" y="235708"/>
                        </a:lnTo>
                        <a:lnTo>
                          <a:pt x="1176696" y="244253"/>
                        </a:lnTo>
                        <a:cubicBezTo>
                          <a:pt x="1165302" y="243304"/>
                          <a:pt x="1153929" y="240771"/>
                          <a:pt x="1142513" y="241405"/>
                        </a:cubicBezTo>
                        <a:cubicBezTo>
                          <a:pt x="1136517" y="241738"/>
                          <a:pt x="1125422" y="247102"/>
                          <a:pt x="1125422" y="247102"/>
                        </a:cubicBezTo>
                        <a:cubicBezTo>
                          <a:pt x="1122832" y="250987"/>
                          <a:pt x="1118540" y="258637"/>
                          <a:pt x="1114027" y="261345"/>
                        </a:cubicBezTo>
                        <a:cubicBezTo>
                          <a:pt x="1111452" y="262890"/>
                          <a:pt x="1108330" y="263244"/>
                          <a:pt x="1105482" y="264194"/>
                        </a:cubicBezTo>
                        <a:cubicBezTo>
                          <a:pt x="1103583" y="266093"/>
                          <a:pt x="1101881" y="268213"/>
                          <a:pt x="1099784" y="269891"/>
                        </a:cubicBezTo>
                        <a:cubicBezTo>
                          <a:pt x="1097111" y="272029"/>
                          <a:pt x="1093660" y="273167"/>
                          <a:pt x="1091239" y="275588"/>
                        </a:cubicBezTo>
                        <a:cubicBezTo>
                          <a:pt x="1078355" y="288472"/>
                          <a:pt x="1093630" y="281438"/>
                          <a:pt x="1076996" y="286982"/>
                        </a:cubicBezTo>
                        <a:lnTo>
                          <a:pt x="1042812" y="321166"/>
                        </a:lnTo>
                        <a:cubicBezTo>
                          <a:pt x="1039964" y="324014"/>
                          <a:pt x="1038088" y="328437"/>
                          <a:pt x="1034267" y="329711"/>
                        </a:cubicBezTo>
                        <a:cubicBezTo>
                          <a:pt x="1012786" y="336872"/>
                          <a:pt x="1039264" y="327212"/>
                          <a:pt x="1017175" y="338257"/>
                        </a:cubicBezTo>
                        <a:cubicBezTo>
                          <a:pt x="1014489" y="339600"/>
                          <a:pt x="1011478" y="340156"/>
                          <a:pt x="1008629" y="341106"/>
                        </a:cubicBezTo>
                        <a:cubicBezTo>
                          <a:pt x="1005780" y="343955"/>
                          <a:pt x="1003435" y="347417"/>
                          <a:pt x="1000083" y="349652"/>
                        </a:cubicBezTo>
                        <a:cubicBezTo>
                          <a:pt x="997585" y="351317"/>
                          <a:pt x="993981" y="350755"/>
                          <a:pt x="991538" y="352500"/>
                        </a:cubicBezTo>
                        <a:cubicBezTo>
                          <a:pt x="987167" y="355622"/>
                          <a:pt x="983123" y="359426"/>
                          <a:pt x="980143" y="363895"/>
                        </a:cubicBezTo>
                        <a:cubicBezTo>
                          <a:pt x="977557" y="367774"/>
                          <a:pt x="973257" y="375433"/>
                          <a:pt x="968749" y="378138"/>
                        </a:cubicBezTo>
                        <a:cubicBezTo>
                          <a:pt x="966174" y="379683"/>
                          <a:pt x="963052" y="380037"/>
                          <a:pt x="960203" y="380986"/>
                        </a:cubicBezTo>
                        <a:cubicBezTo>
                          <a:pt x="957354" y="382885"/>
                          <a:pt x="954078" y="384262"/>
                          <a:pt x="951657" y="386683"/>
                        </a:cubicBezTo>
                        <a:cubicBezTo>
                          <a:pt x="949236" y="389104"/>
                          <a:pt x="948633" y="393090"/>
                          <a:pt x="945960" y="395229"/>
                        </a:cubicBezTo>
                        <a:cubicBezTo>
                          <a:pt x="943615" y="397105"/>
                          <a:pt x="940358" y="397489"/>
                          <a:pt x="937414" y="398078"/>
                        </a:cubicBezTo>
                        <a:cubicBezTo>
                          <a:pt x="930830" y="399395"/>
                          <a:pt x="924121" y="399977"/>
                          <a:pt x="917474" y="400926"/>
                        </a:cubicBezTo>
                        <a:cubicBezTo>
                          <a:pt x="914625" y="401876"/>
                          <a:pt x="911051" y="401652"/>
                          <a:pt x="908928" y="403775"/>
                        </a:cubicBezTo>
                        <a:cubicBezTo>
                          <a:pt x="890687" y="422017"/>
                          <a:pt x="902281" y="396654"/>
                          <a:pt x="900382" y="426564"/>
                        </a:cubicBezTo>
                        <a:close/>
                      </a:path>
                    </a:pathLst>
                  </a:custGeom>
                  <a:solidFill>
                    <a:srgbClr val="FAC090">
                      <a:alpha val="69804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0" name="Forme libre 27"/>
                  <p:cNvSpPr/>
                  <p:nvPr/>
                </p:nvSpPr>
                <p:spPr bwMode="auto">
                  <a:xfrm>
                    <a:off x="1957845" y="3680710"/>
                    <a:ext cx="1734986" cy="2545410"/>
                  </a:xfrm>
                  <a:custGeom>
                    <a:avLst/>
                    <a:gdLst>
                      <a:gd name="connsiteX0" fmla="*/ 1652009 w 1658505"/>
                      <a:gd name="connsiteY0" fmla="*/ 3248 h 2061718"/>
                      <a:gd name="connsiteX1" fmla="*/ 1634918 w 1658505"/>
                      <a:gd name="connsiteY1" fmla="*/ 11794 h 2061718"/>
                      <a:gd name="connsiteX2" fmla="*/ 1626372 w 1658505"/>
                      <a:gd name="connsiteY2" fmla="*/ 17491 h 2061718"/>
                      <a:gd name="connsiteX3" fmla="*/ 1609280 w 1658505"/>
                      <a:gd name="connsiteY3" fmla="*/ 23188 h 2061718"/>
                      <a:gd name="connsiteX4" fmla="*/ 1600734 w 1658505"/>
                      <a:gd name="connsiteY4" fmla="*/ 26037 h 2061718"/>
                      <a:gd name="connsiteX5" fmla="*/ 1592189 w 1658505"/>
                      <a:gd name="connsiteY5" fmla="*/ 31734 h 2061718"/>
                      <a:gd name="connsiteX6" fmla="*/ 1580794 w 1658505"/>
                      <a:gd name="connsiteY6" fmla="*/ 34582 h 2061718"/>
                      <a:gd name="connsiteX7" fmla="*/ 1563703 w 1658505"/>
                      <a:gd name="connsiteY7" fmla="*/ 40280 h 2061718"/>
                      <a:gd name="connsiteX8" fmla="*/ 1555157 w 1658505"/>
                      <a:gd name="connsiteY8" fmla="*/ 43128 h 2061718"/>
                      <a:gd name="connsiteX9" fmla="*/ 1546611 w 1658505"/>
                      <a:gd name="connsiteY9" fmla="*/ 48825 h 2061718"/>
                      <a:gd name="connsiteX10" fmla="*/ 1538065 w 1658505"/>
                      <a:gd name="connsiteY10" fmla="*/ 51674 h 2061718"/>
                      <a:gd name="connsiteX11" fmla="*/ 1520974 w 1658505"/>
                      <a:gd name="connsiteY11" fmla="*/ 63068 h 2061718"/>
                      <a:gd name="connsiteX12" fmla="*/ 1501033 w 1658505"/>
                      <a:gd name="connsiteY12" fmla="*/ 85857 h 2061718"/>
                      <a:gd name="connsiteX13" fmla="*/ 1489639 w 1658505"/>
                      <a:gd name="connsiteY13" fmla="*/ 100100 h 2061718"/>
                      <a:gd name="connsiteX14" fmla="*/ 1483942 w 1658505"/>
                      <a:gd name="connsiteY14" fmla="*/ 108646 h 2061718"/>
                      <a:gd name="connsiteX15" fmla="*/ 1466850 w 1658505"/>
                      <a:gd name="connsiteY15" fmla="*/ 125737 h 2061718"/>
                      <a:gd name="connsiteX16" fmla="*/ 1461153 w 1658505"/>
                      <a:gd name="connsiteY16" fmla="*/ 131435 h 2061718"/>
                      <a:gd name="connsiteX17" fmla="*/ 1458304 w 1658505"/>
                      <a:gd name="connsiteY17" fmla="*/ 139980 h 2061718"/>
                      <a:gd name="connsiteX18" fmla="*/ 1452607 w 1658505"/>
                      <a:gd name="connsiteY18" fmla="*/ 145678 h 2061718"/>
                      <a:gd name="connsiteX19" fmla="*/ 1449759 w 1658505"/>
                      <a:gd name="connsiteY19" fmla="*/ 157072 h 2061718"/>
                      <a:gd name="connsiteX20" fmla="*/ 1446910 w 1658505"/>
                      <a:gd name="connsiteY20" fmla="*/ 171315 h 2061718"/>
                      <a:gd name="connsiteX21" fmla="*/ 1444061 w 1658505"/>
                      <a:gd name="connsiteY21" fmla="*/ 179861 h 2061718"/>
                      <a:gd name="connsiteX22" fmla="*/ 1401333 w 1658505"/>
                      <a:gd name="connsiteY22" fmla="*/ 188407 h 2061718"/>
                      <a:gd name="connsiteX23" fmla="*/ 1384241 w 1658505"/>
                      <a:gd name="connsiteY23" fmla="*/ 194104 h 2061718"/>
                      <a:gd name="connsiteX24" fmla="*/ 1375695 w 1658505"/>
                      <a:gd name="connsiteY24" fmla="*/ 196952 h 2061718"/>
                      <a:gd name="connsiteX25" fmla="*/ 1358604 w 1658505"/>
                      <a:gd name="connsiteY25" fmla="*/ 211195 h 2061718"/>
                      <a:gd name="connsiteX26" fmla="*/ 1341512 w 1658505"/>
                      <a:gd name="connsiteY26" fmla="*/ 216893 h 2061718"/>
                      <a:gd name="connsiteX27" fmla="*/ 1332966 w 1658505"/>
                      <a:gd name="connsiteY27" fmla="*/ 219741 h 2061718"/>
                      <a:gd name="connsiteX28" fmla="*/ 1287389 w 1658505"/>
                      <a:gd name="connsiteY28" fmla="*/ 225438 h 2061718"/>
                      <a:gd name="connsiteX29" fmla="*/ 1261751 w 1658505"/>
                      <a:gd name="connsiteY29" fmla="*/ 228287 h 2061718"/>
                      <a:gd name="connsiteX30" fmla="*/ 1244660 w 1658505"/>
                      <a:gd name="connsiteY30" fmla="*/ 233984 h 2061718"/>
                      <a:gd name="connsiteX31" fmla="*/ 1236114 w 1658505"/>
                      <a:gd name="connsiteY31" fmla="*/ 236833 h 2061718"/>
                      <a:gd name="connsiteX32" fmla="*/ 1227568 w 1658505"/>
                      <a:gd name="connsiteY32" fmla="*/ 242530 h 2061718"/>
                      <a:gd name="connsiteX33" fmla="*/ 1187688 w 1658505"/>
                      <a:gd name="connsiteY33" fmla="*/ 239681 h 2061718"/>
                      <a:gd name="connsiteX34" fmla="*/ 1122170 w 1658505"/>
                      <a:gd name="connsiteY34" fmla="*/ 245379 h 2061718"/>
                      <a:gd name="connsiteX35" fmla="*/ 1113624 w 1658505"/>
                      <a:gd name="connsiteY35" fmla="*/ 251076 h 2061718"/>
                      <a:gd name="connsiteX36" fmla="*/ 1107927 w 1658505"/>
                      <a:gd name="connsiteY36" fmla="*/ 259622 h 2061718"/>
                      <a:gd name="connsiteX37" fmla="*/ 1099381 w 1658505"/>
                      <a:gd name="connsiteY37" fmla="*/ 262470 h 2061718"/>
                      <a:gd name="connsiteX38" fmla="*/ 1085138 w 1658505"/>
                      <a:gd name="connsiteY38" fmla="*/ 273865 h 2061718"/>
                      <a:gd name="connsiteX39" fmla="*/ 1073744 w 1658505"/>
                      <a:gd name="connsiteY39" fmla="*/ 288108 h 2061718"/>
                      <a:gd name="connsiteX40" fmla="*/ 1068047 w 1658505"/>
                      <a:gd name="connsiteY40" fmla="*/ 305199 h 2061718"/>
                      <a:gd name="connsiteX41" fmla="*/ 1065198 w 1658505"/>
                      <a:gd name="connsiteY41" fmla="*/ 313745 h 2061718"/>
                      <a:gd name="connsiteX42" fmla="*/ 1048106 w 1658505"/>
                      <a:gd name="connsiteY42" fmla="*/ 325139 h 2061718"/>
                      <a:gd name="connsiteX43" fmla="*/ 1036712 w 1658505"/>
                      <a:gd name="connsiteY43" fmla="*/ 342231 h 2061718"/>
                      <a:gd name="connsiteX44" fmla="*/ 1019620 w 1658505"/>
                      <a:gd name="connsiteY44" fmla="*/ 376414 h 2061718"/>
                      <a:gd name="connsiteX45" fmla="*/ 1005377 w 1658505"/>
                      <a:gd name="connsiteY45" fmla="*/ 390657 h 2061718"/>
                      <a:gd name="connsiteX46" fmla="*/ 996832 w 1658505"/>
                      <a:gd name="connsiteY46" fmla="*/ 407749 h 2061718"/>
                      <a:gd name="connsiteX47" fmla="*/ 991134 w 1658505"/>
                      <a:gd name="connsiteY47" fmla="*/ 424840 h 2061718"/>
                      <a:gd name="connsiteX48" fmla="*/ 988286 w 1658505"/>
                      <a:gd name="connsiteY48" fmla="*/ 433386 h 2061718"/>
                      <a:gd name="connsiteX49" fmla="*/ 979740 w 1658505"/>
                      <a:gd name="connsiteY49" fmla="*/ 473266 h 2061718"/>
                      <a:gd name="connsiteX50" fmla="*/ 974043 w 1658505"/>
                      <a:gd name="connsiteY50" fmla="*/ 510298 h 2061718"/>
                      <a:gd name="connsiteX51" fmla="*/ 962648 w 1658505"/>
                      <a:gd name="connsiteY51" fmla="*/ 524541 h 2061718"/>
                      <a:gd name="connsiteX52" fmla="*/ 956951 w 1658505"/>
                      <a:gd name="connsiteY52" fmla="*/ 535936 h 2061718"/>
                      <a:gd name="connsiteX53" fmla="*/ 954103 w 1658505"/>
                      <a:gd name="connsiteY53" fmla="*/ 544481 h 2061718"/>
                      <a:gd name="connsiteX54" fmla="*/ 948405 w 1658505"/>
                      <a:gd name="connsiteY54" fmla="*/ 555876 h 2061718"/>
                      <a:gd name="connsiteX55" fmla="*/ 937011 w 1658505"/>
                      <a:gd name="connsiteY55" fmla="*/ 578665 h 2061718"/>
                      <a:gd name="connsiteX56" fmla="*/ 928465 w 1658505"/>
                      <a:gd name="connsiteY56" fmla="*/ 581513 h 2061718"/>
                      <a:gd name="connsiteX57" fmla="*/ 919919 w 1658505"/>
                      <a:gd name="connsiteY57" fmla="*/ 587210 h 2061718"/>
                      <a:gd name="connsiteX58" fmla="*/ 897131 w 1658505"/>
                      <a:gd name="connsiteY58" fmla="*/ 604302 h 2061718"/>
                      <a:gd name="connsiteX59" fmla="*/ 880039 w 1658505"/>
                      <a:gd name="connsiteY59" fmla="*/ 609999 h 2061718"/>
                      <a:gd name="connsiteX60" fmla="*/ 854402 w 1658505"/>
                      <a:gd name="connsiteY60" fmla="*/ 618545 h 2061718"/>
                      <a:gd name="connsiteX61" fmla="*/ 845856 w 1658505"/>
                      <a:gd name="connsiteY61" fmla="*/ 621394 h 2061718"/>
                      <a:gd name="connsiteX62" fmla="*/ 840159 w 1658505"/>
                      <a:gd name="connsiteY62" fmla="*/ 632788 h 2061718"/>
                      <a:gd name="connsiteX63" fmla="*/ 825916 w 1658505"/>
                      <a:gd name="connsiteY63" fmla="*/ 644182 h 2061718"/>
                      <a:gd name="connsiteX64" fmla="*/ 805976 w 1658505"/>
                      <a:gd name="connsiteY64" fmla="*/ 652728 h 2061718"/>
                      <a:gd name="connsiteX65" fmla="*/ 783187 w 1658505"/>
                      <a:gd name="connsiteY65" fmla="*/ 655577 h 2061718"/>
                      <a:gd name="connsiteX66" fmla="*/ 774641 w 1658505"/>
                      <a:gd name="connsiteY66" fmla="*/ 658425 h 2061718"/>
                      <a:gd name="connsiteX67" fmla="*/ 760398 w 1658505"/>
                      <a:gd name="connsiteY67" fmla="*/ 678366 h 2061718"/>
                      <a:gd name="connsiteX68" fmla="*/ 751852 w 1658505"/>
                      <a:gd name="connsiteY68" fmla="*/ 684063 h 2061718"/>
                      <a:gd name="connsiteX69" fmla="*/ 740458 w 1658505"/>
                      <a:gd name="connsiteY69" fmla="*/ 695457 h 2061718"/>
                      <a:gd name="connsiteX70" fmla="*/ 734761 w 1658505"/>
                      <a:gd name="connsiteY70" fmla="*/ 704003 h 2061718"/>
                      <a:gd name="connsiteX71" fmla="*/ 717669 w 1658505"/>
                      <a:gd name="connsiteY71" fmla="*/ 715397 h 2061718"/>
                      <a:gd name="connsiteX72" fmla="*/ 706275 w 1658505"/>
                      <a:gd name="connsiteY72" fmla="*/ 732489 h 2061718"/>
                      <a:gd name="connsiteX73" fmla="*/ 694880 w 1658505"/>
                      <a:gd name="connsiteY73" fmla="*/ 749580 h 2061718"/>
                      <a:gd name="connsiteX74" fmla="*/ 689183 w 1658505"/>
                      <a:gd name="connsiteY74" fmla="*/ 766672 h 2061718"/>
                      <a:gd name="connsiteX75" fmla="*/ 686334 w 1658505"/>
                      <a:gd name="connsiteY75" fmla="*/ 778066 h 2061718"/>
                      <a:gd name="connsiteX76" fmla="*/ 680637 w 1658505"/>
                      <a:gd name="connsiteY76" fmla="*/ 795158 h 2061718"/>
                      <a:gd name="connsiteX77" fmla="*/ 677789 w 1658505"/>
                      <a:gd name="connsiteY77" fmla="*/ 803704 h 2061718"/>
                      <a:gd name="connsiteX78" fmla="*/ 672091 w 1658505"/>
                      <a:gd name="connsiteY78" fmla="*/ 823644 h 2061718"/>
                      <a:gd name="connsiteX79" fmla="*/ 669243 w 1658505"/>
                      <a:gd name="connsiteY79" fmla="*/ 843584 h 2061718"/>
                      <a:gd name="connsiteX80" fmla="*/ 660697 w 1658505"/>
                      <a:gd name="connsiteY80" fmla="*/ 872070 h 2061718"/>
                      <a:gd name="connsiteX81" fmla="*/ 657848 w 1658505"/>
                      <a:gd name="connsiteY81" fmla="*/ 880616 h 2061718"/>
                      <a:gd name="connsiteX82" fmla="*/ 643605 w 1658505"/>
                      <a:gd name="connsiteY82" fmla="*/ 900556 h 2061718"/>
                      <a:gd name="connsiteX83" fmla="*/ 632211 w 1658505"/>
                      <a:gd name="connsiteY83" fmla="*/ 917648 h 2061718"/>
                      <a:gd name="connsiteX84" fmla="*/ 626514 w 1658505"/>
                      <a:gd name="connsiteY84" fmla="*/ 926194 h 2061718"/>
                      <a:gd name="connsiteX85" fmla="*/ 620817 w 1658505"/>
                      <a:gd name="connsiteY85" fmla="*/ 946134 h 2061718"/>
                      <a:gd name="connsiteX86" fmla="*/ 615119 w 1658505"/>
                      <a:gd name="connsiteY86" fmla="*/ 963225 h 2061718"/>
                      <a:gd name="connsiteX87" fmla="*/ 612271 w 1658505"/>
                      <a:gd name="connsiteY87" fmla="*/ 974620 h 2061718"/>
                      <a:gd name="connsiteX88" fmla="*/ 606574 w 1658505"/>
                      <a:gd name="connsiteY88" fmla="*/ 994560 h 2061718"/>
                      <a:gd name="connsiteX89" fmla="*/ 600876 w 1658505"/>
                      <a:gd name="connsiteY89" fmla="*/ 1060078 h 2061718"/>
                      <a:gd name="connsiteX90" fmla="*/ 598028 w 1658505"/>
                      <a:gd name="connsiteY90" fmla="*/ 1068623 h 2061718"/>
                      <a:gd name="connsiteX91" fmla="*/ 578088 w 1658505"/>
                      <a:gd name="connsiteY91" fmla="*/ 1085715 h 2061718"/>
                      <a:gd name="connsiteX92" fmla="*/ 563845 w 1658505"/>
                      <a:gd name="connsiteY92" fmla="*/ 1094261 h 2061718"/>
                      <a:gd name="connsiteX93" fmla="*/ 552450 w 1658505"/>
                      <a:gd name="connsiteY93" fmla="*/ 1111352 h 2061718"/>
                      <a:gd name="connsiteX94" fmla="*/ 549602 w 1658505"/>
                      <a:gd name="connsiteY94" fmla="*/ 1119898 h 2061718"/>
                      <a:gd name="connsiteX95" fmla="*/ 538207 w 1658505"/>
                      <a:gd name="connsiteY95" fmla="*/ 1136990 h 2061718"/>
                      <a:gd name="connsiteX96" fmla="*/ 529661 w 1658505"/>
                      <a:gd name="connsiteY96" fmla="*/ 1142687 h 2061718"/>
                      <a:gd name="connsiteX97" fmla="*/ 512570 w 1658505"/>
                      <a:gd name="connsiteY97" fmla="*/ 1148384 h 2061718"/>
                      <a:gd name="connsiteX98" fmla="*/ 501176 w 1658505"/>
                      <a:gd name="connsiteY98" fmla="*/ 1165476 h 2061718"/>
                      <a:gd name="connsiteX99" fmla="*/ 495478 w 1658505"/>
                      <a:gd name="connsiteY99" fmla="*/ 1171173 h 2061718"/>
                      <a:gd name="connsiteX100" fmla="*/ 475538 w 1658505"/>
                      <a:gd name="connsiteY100" fmla="*/ 1193962 h 2061718"/>
                      <a:gd name="connsiteX101" fmla="*/ 455598 w 1658505"/>
                      <a:gd name="connsiteY101" fmla="*/ 1196810 h 2061718"/>
                      <a:gd name="connsiteX102" fmla="*/ 438506 w 1658505"/>
                      <a:gd name="connsiteY102" fmla="*/ 1205356 h 2061718"/>
                      <a:gd name="connsiteX103" fmla="*/ 427112 w 1658505"/>
                      <a:gd name="connsiteY103" fmla="*/ 1219599 h 2061718"/>
                      <a:gd name="connsiteX104" fmla="*/ 424263 w 1658505"/>
                      <a:gd name="connsiteY104" fmla="*/ 1228145 h 2061718"/>
                      <a:gd name="connsiteX105" fmla="*/ 415718 w 1658505"/>
                      <a:gd name="connsiteY105" fmla="*/ 1230994 h 2061718"/>
                      <a:gd name="connsiteX106" fmla="*/ 398626 w 1658505"/>
                      <a:gd name="connsiteY106" fmla="*/ 1242388 h 2061718"/>
                      <a:gd name="connsiteX107" fmla="*/ 390080 w 1658505"/>
                      <a:gd name="connsiteY107" fmla="*/ 1250934 h 2061718"/>
                      <a:gd name="connsiteX108" fmla="*/ 372989 w 1658505"/>
                      <a:gd name="connsiteY108" fmla="*/ 1256631 h 2061718"/>
                      <a:gd name="connsiteX109" fmla="*/ 364443 w 1658505"/>
                      <a:gd name="connsiteY109" fmla="*/ 1259480 h 2061718"/>
                      <a:gd name="connsiteX110" fmla="*/ 355897 w 1658505"/>
                      <a:gd name="connsiteY110" fmla="*/ 1262328 h 2061718"/>
                      <a:gd name="connsiteX111" fmla="*/ 338805 w 1658505"/>
                      <a:gd name="connsiteY111" fmla="*/ 1285117 h 2061718"/>
                      <a:gd name="connsiteX112" fmla="*/ 335957 w 1658505"/>
                      <a:gd name="connsiteY112" fmla="*/ 1293663 h 2061718"/>
                      <a:gd name="connsiteX113" fmla="*/ 333108 w 1658505"/>
                      <a:gd name="connsiteY113" fmla="*/ 1305057 h 2061718"/>
                      <a:gd name="connsiteX114" fmla="*/ 327411 w 1658505"/>
                      <a:gd name="connsiteY114" fmla="*/ 1322149 h 2061718"/>
                      <a:gd name="connsiteX115" fmla="*/ 335957 w 1658505"/>
                      <a:gd name="connsiteY115" fmla="*/ 1324997 h 2061718"/>
                      <a:gd name="connsiteX116" fmla="*/ 338805 w 1658505"/>
                      <a:gd name="connsiteY116" fmla="*/ 1316452 h 2061718"/>
                      <a:gd name="connsiteX117" fmla="*/ 353048 w 1658505"/>
                      <a:gd name="connsiteY117" fmla="*/ 1302209 h 2061718"/>
                      <a:gd name="connsiteX118" fmla="*/ 361594 w 1658505"/>
                      <a:gd name="connsiteY118" fmla="*/ 1285117 h 2061718"/>
                      <a:gd name="connsiteX119" fmla="*/ 370140 w 1658505"/>
                      <a:gd name="connsiteY119" fmla="*/ 1282268 h 2061718"/>
                      <a:gd name="connsiteX120" fmla="*/ 387232 w 1658505"/>
                      <a:gd name="connsiteY120" fmla="*/ 1273723 h 2061718"/>
                      <a:gd name="connsiteX121" fmla="*/ 384383 w 1658505"/>
                      <a:gd name="connsiteY121" fmla="*/ 1299360 h 2061718"/>
                      <a:gd name="connsiteX122" fmla="*/ 381534 w 1658505"/>
                      <a:gd name="connsiteY122" fmla="*/ 1307906 h 2061718"/>
                      <a:gd name="connsiteX123" fmla="*/ 378686 w 1658505"/>
                      <a:gd name="connsiteY123" fmla="*/ 1316452 h 2061718"/>
                      <a:gd name="connsiteX124" fmla="*/ 370140 w 1658505"/>
                      <a:gd name="connsiteY124" fmla="*/ 1350635 h 2061718"/>
                      <a:gd name="connsiteX125" fmla="*/ 355897 w 1658505"/>
                      <a:gd name="connsiteY125" fmla="*/ 1353483 h 2061718"/>
                      <a:gd name="connsiteX126" fmla="*/ 347351 w 1658505"/>
                      <a:gd name="connsiteY126" fmla="*/ 1359180 h 2061718"/>
                      <a:gd name="connsiteX127" fmla="*/ 341654 w 1658505"/>
                      <a:gd name="connsiteY127" fmla="*/ 1364878 h 2061718"/>
                      <a:gd name="connsiteX128" fmla="*/ 330260 w 1658505"/>
                      <a:gd name="connsiteY128" fmla="*/ 1373423 h 2061718"/>
                      <a:gd name="connsiteX129" fmla="*/ 324562 w 1658505"/>
                      <a:gd name="connsiteY129" fmla="*/ 1384818 h 2061718"/>
                      <a:gd name="connsiteX130" fmla="*/ 318865 w 1658505"/>
                      <a:gd name="connsiteY130" fmla="*/ 1393364 h 2061718"/>
                      <a:gd name="connsiteX131" fmla="*/ 310319 w 1658505"/>
                      <a:gd name="connsiteY131" fmla="*/ 1419001 h 2061718"/>
                      <a:gd name="connsiteX132" fmla="*/ 301774 w 1658505"/>
                      <a:gd name="connsiteY132" fmla="*/ 1421850 h 2061718"/>
                      <a:gd name="connsiteX133" fmla="*/ 293228 w 1658505"/>
                      <a:gd name="connsiteY133" fmla="*/ 1427547 h 2061718"/>
                      <a:gd name="connsiteX134" fmla="*/ 278985 w 1658505"/>
                      <a:gd name="connsiteY134" fmla="*/ 1444638 h 2061718"/>
                      <a:gd name="connsiteX135" fmla="*/ 273288 w 1658505"/>
                      <a:gd name="connsiteY135" fmla="*/ 1450336 h 2061718"/>
                      <a:gd name="connsiteX136" fmla="*/ 276136 w 1658505"/>
                      <a:gd name="connsiteY136" fmla="*/ 1458881 h 2061718"/>
                      <a:gd name="connsiteX137" fmla="*/ 273288 w 1658505"/>
                      <a:gd name="connsiteY137" fmla="*/ 1470276 h 2061718"/>
                      <a:gd name="connsiteX138" fmla="*/ 276136 w 1658505"/>
                      <a:gd name="connsiteY138" fmla="*/ 1478822 h 2061718"/>
                      <a:gd name="connsiteX139" fmla="*/ 270439 w 1658505"/>
                      <a:gd name="connsiteY139" fmla="*/ 1493065 h 2061718"/>
                      <a:gd name="connsiteX140" fmla="*/ 244802 w 1658505"/>
                      <a:gd name="connsiteY140" fmla="*/ 1507308 h 2061718"/>
                      <a:gd name="connsiteX141" fmla="*/ 239104 w 1658505"/>
                      <a:gd name="connsiteY141" fmla="*/ 1513005 h 2061718"/>
                      <a:gd name="connsiteX142" fmla="*/ 230559 w 1658505"/>
                      <a:gd name="connsiteY142" fmla="*/ 1515853 h 2061718"/>
                      <a:gd name="connsiteX143" fmla="*/ 227710 w 1658505"/>
                      <a:gd name="connsiteY143" fmla="*/ 1524399 h 2061718"/>
                      <a:gd name="connsiteX144" fmla="*/ 230559 w 1658505"/>
                      <a:gd name="connsiteY144" fmla="*/ 1538642 h 2061718"/>
                      <a:gd name="connsiteX145" fmla="*/ 230559 w 1658505"/>
                      <a:gd name="connsiteY145" fmla="*/ 1572825 h 2061718"/>
                      <a:gd name="connsiteX146" fmla="*/ 213467 w 1658505"/>
                      <a:gd name="connsiteY146" fmla="*/ 1584220 h 2061718"/>
                      <a:gd name="connsiteX147" fmla="*/ 204921 w 1658505"/>
                      <a:gd name="connsiteY147" fmla="*/ 1595614 h 2061718"/>
                      <a:gd name="connsiteX148" fmla="*/ 202073 w 1658505"/>
                      <a:gd name="connsiteY148" fmla="*/ 1609857 h 2061718"/>
                      <a:gd name="connsiteX149" fmla="*/ 199224 w 1658505"/>
                      <a:gd name="connsiteY149" fmla="*/ 1618403 h 2061718"/>
                      <a:gd name="connsiteX150" fmla="*/ 196376 w 1658505"/>
                      <a:gd name="connsiteY150" fmla="*/ 1652586 h 2061718"/>
                      <a:gd name="connsiteX151" fmla="*/ 179284 w 1658505"/>
                      <a:gd name="connsiteY151" fmla="*/ 1658283 h 2061718"/>
                      <a:gd name="connsiteX152" fmla="*/ 162192 w 1658505"/>
                      <a:gd name="connsiteY152" fmla="*/ 1666829 h 2061718"/>
                      <a:gd name="connsiteX153" fmla="*/ 147949 w 1658505"/>
                      <a:gd name="connsiteY153" fmla="*/ 1681072 h 2061718"/>
                      <a:gd name="connsiteX154" fmla="*/ 142252 w 1658505"/>
                      <a:gd name="connsiteY154" fmla="*/ 1689618 h 2061718"/>
                      <a:gd name="connsiteX155" fmla="*/ 125161 w 1658505"/>
                      <a:gd name="connsiteY155" fmla="*/ 1701012 h 2061718"/>
                      <a:gd name="connsiteX156" fmla="*/ 119463 w 1658505"/>
                      <a:gd name="connsiteY156" fmla="*/ 1706709 h 2061718"/>
                      <a:gd name="connsiteX157" fmla="*/ 110918 w 1658505"/>
                      <a:gd name="connsiteY157" fmla="*/ 1712407 h 2061718"/>
                      <a:gd name="connsiteX158" fmla="*/ 96675 w 1658505"/>
                      <a:gd name="connsiteY158" fmla="*/ 1726650 h 2061718"/>
                      <a:gd name="connsiteX159" fmla="*/ 85280 w 1658505"/>
                      <a:gd name="connsiteY159" fmla="*/ 1760833 h 2061718"/>
                      <a:gd name="connsiteX160" fmla="*/ 79583 w 1658505"/>
                      <a:gd name="connsiteY160" fmla="*/ 1777924 h 2061718"/>
                      <a:gd name="connsiteX161" fmla="*/ 71037 w 1658505"/>
                      <a:gd name="connsiteY161" fmla="*/ 1795016 h 2061718"/>
                      <a:gd name="connsiteX162" fmla="*/ 62491 w 1658505"/>
                      <a:gd name="connsiteY162" fmla="*/ 1800713 h 2061718"/>
                      <a:gd name="connsiteX163" fmla="*/ 59643 w 1658505"/>
                      <a:gd name="connsiteY163" fmla="*/ 1809259 h 2061718"/>
                      <a:gd name="connsiteX164" fmla="*/ 51097 w 1658505"/>
                      <a:gd name="connsiteY164" fmla="*/ 1826351 h 2061718"/>
                      <a:gd name="connsiteX165" fmla="*/ 48248 w 1658505"/>
                      <a:gd name="connsiteY165" fmla="*/ 1857685 h 2061718"/>
                      <a:gd name="connsiteX166" fmla="*/ 45400 w 1658505"/>
                      <a:gd name="connsiteY166" fmla="*/ 1866231 h 2061718"/>
                      <a:gd name="connsiteX167" fmla="*/ 39703 w 1658505"/>
                      <a:gd name="connsiteY167" fmla="*/ 1889020 h 2061718"/>
                      <a:gd name="connsiteX168" fmla="*/ 34005 w 1658505"/>
                      <a:gd name="connsiteY168" fmla="*/ 1906111 h 2061718"/>
                      <a:gd name="connsiteX169" fmla="*/ 31157 w 1658505"/>
                      <a:gd name="connsiteY169" fmla="*/ 1917506 h 2061718"/>
                      <a:gd name="connsiteX170" fmla="*/ 28308 w 1658505"/>
                      <a:gd name="connsiteY170" fmla="*/ 1931749 h 2061718"/>
                      <a:gd name="connsiteX171" fmla="*/ 25460 w 1658505"/>
                      <a:gd name="connsiteY171" fmla="*/ 1940294 h 2061718"/>
                      <a:gd name="connsiteX172" fmla="*/ 22611 w 1658505"/>
                      <a:gd name="connsiteY172" fmla="*/ 1963083 h 2061718"/>
                      <a:gd name="connsiteX173" fmla="*/ 16914 w 1658505"/>
                      <a:gd name="connsiteY173" fmla="*/ 1980175 h 2061718"/>
                      <a:gd name="connsiteX174" fmla="*/ 14065 w 1658505"/>
                      <a:gd name="connsiteY174" fmla="*/ 1991569 h 2061718"/>
                      <a:gd name="connsiteX175" fmla="*/ 28308 w 1658505"/>
                      <a:gd name="connsiteY175" fmla="*/ 2042844 h 2061718"/>
                      <a:gd name="connsiteX176" fmla="*/ 34005 w 1658505"/>
                      <a:gd name="connsiteY176" fmla="*/ 2034298 h 2061718"/>
                      <a:gd name="connsiteX177" fmla="*/ 42551 w 1658505"/>
                      <a:gd name="connsiteY177" fmla="*/ 1974478 h 2061718"/>
                      <a:gd name="connsiteX178" fmla="*/ 45400 w 1658505"/>
                      <a:gd name="connsiteY178" fmla="*/ 1965932 h 2061718"/>
                      <a:gd name="connsiteX179" fmla="*/ 59643 w 1658505"/>
                      <a:gd name="connsiteY179" fmla="*/ 1948840 h 2061718"/>
                      <a:gd name="connsiteX180" fmla="*/ 62491 w 1658505"/>
                      <a:gd name="connsiteY180" fmla="*/ 1940294 h 2061718"/>
                      <a:gd name="connsiteX181" fmla="*/ 167890 w 1658505"/>
                      <a:gd name="connsiteY181" fmla="*/ 1906111 h 2061718"/>
                      <a:gd name="connsiteX182" fmla="*/ 187830 w 1658505"/>
                      <a:gd name="connsiteY182" fmla="*/ 1880474 h 2061718"/>
                      <a:gd name="connsiteX183" fmla="*/ 190678 w 1658505"/>
                      <a:gd name="connsiteY183" fmla="*/ 1871928 h 2061718"/>
                      <a:gd name="connsiteX184" fmla="*/ 193527 w 1658505"/>
                      <a:gd name="connsiteY184" fmla="*/ 1749438 h 2061718"/>
                      <a:gd name="connsiteX185" fmla="*/ 202073 w 1658505"/>
                      <a:gd name="connsiteY185" fmla="*/ 1720952 h 2061718"/>
                      <a:gd name="connsiteX186" fmla="*/ 210619 w 1658505"/>
                      <a:gd name="connsiteY186" fmla="*/ 1712407 h 2061718"/>
                      <a:gd name="connsiteX187" fmla="*/ 213467 w 1658505"/>
                      <a:gd name="connsiteY187" fmla="*/ 1703861 h 2061718"/>
                      <a:gd name="connsiteX188" fmla="*/ 230559 w 1658505"/>
                      <a:gd name="connsiteY188" fmla="*/ 1681072 h 2061718"/>
                      <a:gd name="connsiteX189" fmla="*/ 236256 w 1658505"/>
                      <a:gd name="connsiteY189" fmla="*/ 1672526 h 2061718"/>
                      <a:gd name="connsiteX190" fmla="*/ 244802 w 1658505"/>
                      <a:gd name="connsiteY190" fmla="*/ 1635494 h 2061718"/>
                      <a:gd name="connsiteX191" fmla="*/ 247650 w 1658505"/>
                      <a:gd name="connsiteY191" fmla="*/ 1618403 h 2061718"/>
                      <a:gd name="connsiteX192" fmla="*/ 256196 w 1658505"/>
                      <a:gd name="connsiteY192" fmla="*/ 1601311 h 2061718"/>
                      <a:gd name="connsiteX193" fmla="*/ 261893 w 1658505"/>
                      <a:gd name="connsiteY193" fmla="*/ 1584220 h 2061718"/>
                      <a:gd name="connsiteX194" fmla="*/ 267590 w 1658505"/>
                      <a:gd name="connsiteY194" fmla="*/ 1572825 h 2061718"/>
                      <a:gd name="connsiteX195" fmla="*/ 270439 w 1658505"/>
                      <a:gd name="connsiteY195" fmla="*/ 1564280 h 2061718"/>
                      <a:gd name="connsiteX196" fmla="*/ 284682 w 1658505"/>
                      <a:gd name="connsiteY196" fmla="*/ 1552885 h 2061718"/>
                      <a:gd name="connsiteX197" fmla="*/ 307471 w 1658505"/>
                      <a:gd name="connsiteY197" fmla="*/ 1541491 h 2061718"/>
                      <a:gd name="connsiteX198" fmla="*/ 338805 w 1658505"/>
                      <a:gd name="connsiteY198" fmla="*/ 1532945 h 2061718"/>
                      <a:gd name="connsiteX199" fmla="*/ 358746 w 1658505"/>
                      <a:gd name="connsiteY199" fmla="*/ 1530096 h 2061718"/>
                      <a:gd name="connsiteX200" fmla="*/ 367291 w 1658505"/>
                      <a:gd name="connsiteY200" fmla="*/ 1527248 h 2061718"/>
                      <a:gd name="connsiteX201" fmla="*/ 372989 w 1658505"/>
                      <a:gd name="connsiteY201" fmla="*/ 1521551 h 2061718"/>
                      <a:gd name="connsiteX202" fmla="*/ 381534 w 1658505"/>
                      <a:gd name="connsiteY202" fmla="*/ 1515853 h 2061718"/>
                      <a:gd name="connsiteX203" fmla="*/ 381534 w 1658505"/>
                      <a:gd name="connsiteY203" fmla="*/ 1478822 h 2061718"/>
                      <a:gd name="connsiteX204" fmla="*/ 384383 w 1658505"/>
                      <a:gd name="connsiteY204" fmla="*/ 1456033 h 2061718"/>
                      <a:gd name="connsiteX205" fmla="*/ 466992 w 1658505"/>
                      <a:gd name="connsiteY205" fmla="*/ 1458881 h 2061718"/>
                      <a:gd name="connsiteX206" fmla="*/ 475538 w 1658505"/>
                      <a:gd name="connsiteY206" fmla="*/ 1453184 h 2061718"/>
                      <a:gd name="connsiteX207" fmla="*/ 484084 w 1658505"/>
                      <a:gd name="connsiteY207" fmla="*/ 1450336 h 2061718"/>
                      <a:gd name="connsiteX208" fmla="*/ 501176 w 1658505"/>
                      <a:gd name="connsiteY208" fmla="*/ 1438941 h 2061718"/>
                      <a:gd name="connsiteX209" fmla="*/ 506873 w 1658505"/>
                      <a:gd name="connsiteY209" fmla="*/ 1430395 h 2061718"/>
                      <a:gd name="connsiteX210" fmla="*/ 523964 w 1658505"/>
                      <a:gd name="connsiteY210" fmla="*/ 1419001 h 2061718"/>
                      <a:gd name="connsiteX211" fmla="*/ 589482 w 1658505"/>
                      <a:gd name="connsiteY211" fmla="*/ 1410455 h 2061718"/>
                      <a:gd name="connsiteX212" fmla="*/ 615119 w 1658505"/>
                      <a:gd name="connsiteY212" fmla="*/ 1396212 h 2061718"/>
                      <a:gd name="connsiteX213" fmla="*/ 655000 w 1658505"/>
                      <a:gd name="connsiteY213" fmla="*/ 1393364 h 2061718"/>
                      <a:gd name="connsiteX214" fmla="*/ 669243 w 1658505"/>
                      <a:gd name="connsiteY214" fmla="*/ 1381969 h 2061718"/>
                      <a:gd name="connsiteX215" fmla="*/ 757549 w 1658505"/>
                      <a:gd name="connsiteY215" fmla="*/ 1373423 h 2061718"/>
                      <a:gd name="connsiteX216" fmla="*/ 862947 w 1658505"/>
                      <a:gd name="connsiteY216" fmla="*/ 1370575 h 2061718"/>
                      <a:gd name="connsiteX217" fmla="*/ 891433 w 1658505"/>
                      <a:gd name="connsiteY217" fmla="*/ 1373423 h 2061718"/>
                      <a:gd name="connsiteX218" fmla="*/ 897131 w 1658505"/>
                      <a:gd name="connsiteY218" fmla="*/ 1379121 h 2061718"/>
                      <a:gd name="connsiteX219" fmla="*/ 905676 w 1658505"/>
                      <a:gd name="connsiteY219" fmla="*/ 1381969 h 2061718"/>
                      <a:gd name="connsiteX220" fmla="*/ 931314 w 1658505"/>
                      <a:gd name="connsiteY220" fmla="*/ 1379121 h 2061718"/>
                      <a:gd name="connsiteX221" fmla="*/ 937011 w 1658505"/>
                      <a:gd name="connsiteY221" fmla="*/ 1373423 h 2061718"/>
                      <a:gd name="connsiteX222" fmla="*/ 945557 w 1658505"/>
                      <a:gd name="connsiteY222" fmla="*/ 1367726 h 2061718"/>
                      <a:gd name="connsiteX223" fmla="*/ 951254 w 1658505"/>
                      <a:gd name="connsiteY223" fmla="*/ 1359180 h 2061718"/>
                      <a:gd name="connsiteX224" fmla="*/ 962648 w 1658505"/>
                      <a:gd name="connsiteY224" fmla="*/ 1356332 h 2061718"/>
                      <a:gd name="connsiteX225" fmla="*/ 988286 w 1658505"/>
                      <a:gd name="connsiteY225" fmla="*/ 1353483 h 2061718"/>
                      <a:gd name="connsiteX226" fmla="*/ 996832 w 1658505"/>
                      <a:gd name="connsiteY226" fmla="*/ 1336392 h 2061718"/>
                      <a:gd name="connsiteX227" fmla="*/ 1005377 w 1658505"/>
                      <a:gd name="connsiteY227" fmla="*/ 1282268 h 2061718"/>
                      <a:gd name="connsiteX228" fmla="*/ 1042409 w 1658505"/>
                      <a:gd name="connsiteY228" fmla="*/ 1276571 h 2061718"/>
                      <a:gd name="connsiteX229" fmla="*/ 1045258 w 1658505"/>
                      <a:gd name="connsiteY229" fmla="*/ 1268025 h 2061718"/>
                      <a:gd name="connsiteX230" fmla="*/ 1036712 w 1658505"/>
                      <a:gd name="connsiteY230" fmla="*/ 1250934 h 2061718"/>
                      <a:gd name="connsiteX231" fmla="*/ 1031015 w 1658505"/>
                      <a:gd name="connsiteY231" fmla="*/ 1233842 h 2061718"/>
                      <a:gd name="connsiteX232" fmla="*/ 1042409 w 1658505"/>
                      <a:gd name="connsiteY232" fmla="*/ 1225296 h 2061718"/>
                      <a:gd name="connsiteX233" fmla="*/ 1050955 w 1658505"/>
                      <a:gd name="connsiteY233" fmla="*/ 1219599 h 2061718"/>
                      <a:gd name="connsiteX234" fmla="*/ 1053804 w 1658505"/>
                      <a:gd name="connsiteY234" fmla="*/ 1211053 h 2061718"/>
                      <a:gd name="connsiteX235" fmla="*/ 1050955 w 1658505"/>
                      <a:gd name="connsiteY235" fmla="*/ 1191113 h 2061718"/>
                      <a:gd name="connsiteX236" fmla="*/ 1045258 w 1658505"/>
                      <a:gd name="connsiteY236" fmla="*/ 1174022 h 2061718"/>
                      <a:gd name="connsiteX237" fmla="*/ 1048106 w 1658505"/>
                      <a:gd name="connsiteY237" fmla="*/ 1162627 h 2061718"/>
                      <a:gd name="connsiteX238" fmla="*/ 1056652 w 1658505"/>
                      <a:gd name="connsiteY238" fmla="*/ 1159779 h 2061718"/>
                      <a:gd name="connsiteX239" fmla="*/ 1065198 w 1658505"/>
                      <a:gd name="connsiteY239" fmla="*/ 1154081 h 2061718"/>
                      <a:gd name="connsiteX240" fmla="*/ 1082290 w 1658505"/>
                      <a:gd name="connsiteY240" fmla="*/ 1148384 h 2061718"/>
                      <a:gd name="connsiteX241" fmla="*/ 1090835 w 1658505"/>
                      <a:gd name="connsiteY241" fmla="*/ 1139838 h 2061718"/>
                      <a:gd name="connsiteX242" fmla="*/ 1099381 w 1658505"/>
                      <a:gd name="connsiteY242" fmla="*/ 1136990 h 2061718"/>
                      <a:gd name="connsiteX243" fmla="*/ 1113624 w 1658505"/>
                      <a:gd name="connsiteY243" fmla="*/ 1125595 h 2061718"/>
                      <a:gd name="connsiteX244" fmla="*/ 1119321 w 1658505"/>
                      <a:gd name="connsiteY244" fmla="*/ 1117050 h 2061718"/>
                      <a:gd name="connsiteX245" fmla="*/ 1125019 w 1658505"/>
                      <a:gd name="connsiteY245" fmla="*/ 1099958 h 2061718"/>
                      <a:gd name="connsiteX246" fmla="*/ 1144959 w 1658505"/>
                      <a:gd name="connsiteY246" fmla="*/ 1080018 h 2061718"/>
                      <a:gd name="connsiteX247" fmla="*/ 1170596 w 1658505"/>
                      <a:gd name="connsiteY247" fmla="*/ 1077169 h 2061718"/>
                      <a:gd name="connsiteX248" fmla="*/ 1181990 w 1658505"/>
                      <a:gd name="connsiteY248" fmla="*/ 1060078 h 2061718"/>
                      <a:gd name="connsiteX249" fmla="*/ 1179142 w 1658505"/>
                      <a:gd name="connsiteY249" fmla="*/ 1051532 h 2061718"/>
                      <a:gd name="connsiteX250" fmla="*/ 1187688 w 1658505"/>
                      <a:gd name="connsiteY250" fmla="*/ 1023046 h 2061718"/>
                      <a:gd name="connsiteX251" fmla="*/ 1190536 w 1658505"/>
                      <a:gd name="connsiteY251" fmla="*/ 957528 h 2061718"/>
                      <a:gd name="connsiteX252" fmla="*/ 1193385 w 1658505"/>
                      <a:gd name="connsiteY252" fmla="*/ 946134 h 2061718"/>
                      <a:gd name="connsiteX253" fmla="*/ 1201931 w 1658505"/>
                      <a:gd name="connsiteY253" fmla="*/ 940437 h 2061718"/>
                      <a:gd name="connsiteX254" fmla="*/ 1207628 w 1658505"/>
                      <a:gd name="connsiteY254" fmla="*/ 934739 h 2061718"/>
                      <a:gd name="connsiteX255" fmla="*/ 1213325 w 1658505"/>
                      <a:gd name="connsiteY255" fmla="*/ 926194 h 2061718"/>
                      <a:gd name="connsiteX256" fmla="*/ 1224719 w 1658505"/>
                      <a:gd name="connsiteY256" fmla="*/ 911951 h 2061718"/>
                      <a:gd name="connsiteX257" fmla="*/ 1227568 w 1658505"/>
                      <a:gd name="connsiteY257" fmla="*/ 903405 h 2061718"/>
                      <a:gd name="connsiteX258" fmla="*/ 1233265 w 1658505"/>
                      <a:gd name="connsiteY258" fmla="*/ 892010 h 2061718"/>
                      <a:gd name="connsiteX259" fmla="*/ 1238962 w 1658505"/>
                      <a:gd name="connsiteY259" fmla="*/ 869222 h 2061718"/>
                      <a:gd name="connsiteX260" fmla="*/ 1244660 w 1658505"/>
                      <a:gd name="connsiteY260" fmla="*/ 860676 h 2061718"/>
                      <a:gd name="connsiteX261" fmla="*/ 1250357 w 1658505"/>
                      <a:gd name="connsiteY261" fmla="*/ 843584 h 2061718"/>
                      <a:gd name="connsiteX262" fmla="*/ 1253205 w 1658505"/>
                      <a:gd name="connsiteY262" fmla="*/ 835038 h 2061718"/>
                      <a:gd name="connsiteX263" fmla="*/ 1261751 w 1658505"/>
                      <a:gd name="connsiteY263" fmla="*/ 803704 h 2061718"/>
                      <a:gd name="connsiteX264" fmla="*/ 1270297 w 1658505"/>
                      <a:gd name="connsiteY264" fmla="*/ 795158 h 2061718"/>
                      <a:gd name="connsiteX265" fmla="*/ 1275994 w 1658505"/>
                      <a:gd name="connsiteY265" fmla="*/ 772369 h 2061718"/>
                      <a:gd name="connsiteX266" fmla="*/ 1281691 w 1658505"/>
                      <a:gd name="connsiteY266" fmla="*/ 763823 h 2061718"/>
                      <a:gd name="connsiteX267" fmla="*/ 1287389 w 1658505"/>
                      <a:gd name="connsiteY267" fmla="*/ 746732 h 2061718"/>
                      <a:gd name="connsiteX268" fmla="*/ 1290237 w 1658505"/>
                      <a:gd name="connsiteY268" fmla="*/ 738186 h 2061718"/>
                      <a:gd name="connsiteX269" fmla="*/ 1293086 w 1658505"/>
                      <a:gd name="connsiteY269" fmla="*/ 729640 h 2061718"/>
                      <a:gd name="connsiteX270" fmla="*/ 1295934 w 1658505"/>
                      <a:gd name="connsiteY270" fmla="*/ 678366 h 2061718"/>
                      <a:gd name="connsiteX271" fmla="*/ 1298783 w 1658505"/>
                      <a:gd name="connsiteY271" fmla="*/ 669820 h 2061718"/>
                      <a:gd name="connsiteX272" fmla="*/ 1301632 w 1658505"/>
                      <a:gd name="connsiteY272" fmla="*/ 658425 h 2061718"/>
                      <a:gd name="connsiteX273" fmla="*/ 1310177 w 1658505"/>
                      <a:gd name="connsiteY273" fmla="*/ 644182 h 2061718"/>
                      <a:gd name="connsiteX274" fmla="*/ 1315875 w 1658505"/>
                      <a:gd name="connsiteY274" fmla="*/ 629939 h 2061718"/>
                      <a:gd name="connsiteX275" fmla="*/ 1310177 w 1658505"/>
                      <a:gd name="connsiteY275" fmla="*/ 612848 h 2061718"/>
                      <a:gd name="connsiteX276" fmla="*/ 1315875 w 1658505"/>
                      <a:gd name="connsiteY276" fmla="*/ 587210 h 2061718"/>
                      <a:gd name="connsiteX277" fmla="*/ 1327269 w 1658505"/>
                      <a:gd name="connsiteY277" fmla="*/ 561573 h 2061718"/>
                      <a:gd name="connsiteX278" fmla="*/ 1335815 w 1658505"/>
                      <a:gd name="connsiteY278" fmla="*/ 553027 h 2061718"/>
                      <a:gd name="connsiteX279" fmla="*/ 1355755 w 1658505"/>
                      <a:gd name="connsiteY279" fmla="*/ 541633 h 2061718"/>
                      <a:gd name="connsiteX280" fmla="*/ 1372847 w 1658505"/>
                      <a:gd name="connsiteY280" fmla="*/ 530238 h 2061718"/>
                      <a:gd name="connsiteX281" fmla="*/ 1384241 w 1658505"/>
                      <a:gd name="connsiteY281" fmla="*/ 515995 h 2061718"/>
                      <a:gd name="connsiteX282" fmla="*/ 1389938 w 1658505"/>
                      <a:gd name="connsiteY282" fmla="*/ 507450 h 2061718"/>
                      <a:gd name="connsiteX283" fmla="*/ 1395635 w 1658505"/>
                      <a:gd name="connsiteY283" fmla="*/ 501752 h 2061718"/>
                      <a:gd name="connsiteX284" fmla="*/ 1407030 w 1658505"/>
                      <a:gd name="connsiteY284" fmla="*/ 484661 h 2061718"/>
                      <a:gd name="connsiteX285" fmla="*/ 1412727 w 1658505"/>
                      <a:gd name="connsiteY285" fmla="*/ 476115 h 2061718"/>
                      <a:gd name="connsiteX286" fmla="*/ 1426970 w 1658505"/>
                      <a:gd name="connsiteY286" fmla="*/ 459023 h 2061718"/>
                      <a:gd name="connsiteX287" fmla="*/ 1421273 w 1658505"/>
                      <a:gd name="connsiteY287" fmla="*/ 433386 h 2061718"/>
                      <a:gd name="connsiteX288" fmla="*/ 1418424 w 1658505"/>
                      <a:gd name="connsiteY288" fmla="*/ 424840 h 2061718"/>
                      <a:gd name="connsiteX289" fmla="*/ 1424121 w 1658505"/>
                      <a:gd name="connsiteY289" fmla="*/ 387809 h 2061718"/>
                      <a:gd name="connsiteX290" fmla="*/ 1429819 w 1658505"/>
                      <a:gd name="connsiteY290" fmla="*/ 382111 h 2061718"/>
                      <a:gd name="connsiteX291" fmla="*/ 1432667 w 1658505"/>
                      <a:gd name="connsiteY291" fmla="*/ 319442 h 2061718"/>
                      <a:gd name="connsiteX292" fmla="*/ 1435516 w 1658505"/>
                      <a:gd name="connsiteY292" fmla="*/ 310896 h 2061718"/>
                      <a:gd name="connsiteX293" fmla="*/ 1438364 w 1658505"/>
                      <a:gd name="connsiteY293" fmla="*/ 279562 h 2061718"/>
                      <a:gd name="connsiteX294" fmla="*/ 1444061 w 1658505"/>
                      <a:gd name="connsiteY294" fmla="*/ 262470 h 2061718"/>
                      <a:gd name="connsiteX295" fmla="*/ 1446910 w 1658505"/>
                      <a:gd name="connsiteY295" fmla="*/ 253924 h 2061718"/>
                      <a:gd name="connsiteX296" fmla="*/ 1455456 w 1658505"/>
                      <a:gd name="connsiteY296" fmla="*/ 251076 h 2061718"/>
                      <a:gd name="connsiteX297" fmla="*/ 1466850 w 1658505"/>
                      <a:gd name="connsiteY297" fmla="*/ 233984 h 2061718"/>
                      <a:gd name="connsiteX298" fmla="*/ 1469699 w 1658505"/>
                      <a:gd name="connsiteY298" fmla="*/ 225438 h 2061718"/>
                      <a:gd name="connsiteX299" fmla="*/ 1481093 w 1658505"/>
                      <a:gd name="connsiteY299" fmla="*/ 214044 h 2061718"/>
                      <a:gd name="connsiteX300" fmla="*/ 1486790 w 1658505"/>
                      <a:gd name="connsiteY300" fmla="*/ 205498 h 2061718"/>
                      <a:gd name="connsiteX301" fmla="*/ 1501033 w 1658505"/>
                      <a:gd name="connsiteY301" fmla="*/ 194104 h 2061718"/>
                      <a:gd name="connsiteX302" fmla="*/ 1512428 w 1658505"/>
                      <a:gd name="connsiteY302" fmla="*/ 182709 h 2061718"/>
                      <a:gd name="connsiteX303" fmla="*/ 1515276 w 1658505"/>
                      <a:gd name="connsiteY303" fmla="*/ 174164 h 2061718"/>
                      <a:gd name="connsiteX304" fmla="*/ 1520974 w 1658505"/>
                      <a:gd name="connsiteY304" fmla="*/ 168466 h 2061718"/>
                      <a:gd name="connsiteX305" fmla="*/ 1526671 w 1658505"/>
                      <a:gd name="connsiteY305" fmla="*/ 159921 h 2061718"/>
                      <a:gd name="connsiteX306" fmla="*/ 1538065 w 1658505"/>
                      <a:gd name="connsiteY306" fmla="*/ 148526 h 2061718"/>
                      <a:gd name="connsiteX307" fmla="*/ 1543762 w 1658505"/>
                      <a:gd name="connsiteY307" fmla="*/ 139980 h 2061718"/>
                      <a:gd name="connsiteX308" fmla="*/ 1552308 w 1658505"/>
                      <a:gd name="connsiteY308" fmla="*/ 134283 h 2061718"/>
                      <a:gd name="connsiteX309" fmla="*/ 1560854 w 1658505"/>
                      <a:gd name="connsiteY309" fmla="*/ 117192 h 2061718"/>
                      <a:gd name="connsiteX310" fmla="*/ 1569400 w 1658505"/>
                      <a:gd name="connsiteY310" fmla="*/ 114343 h 2061718"/>
                      <a:gd name="connsiteX311" fmla="*/ 1586491 w 1658505"/>
                      <a:gd name="connsiteY311" fmla="*/ 85857 h 2061718"/>
                      <a:gd name="connsiteX312" fmla="*/ 1600734 w 1658505"/>
                      <a:gd name="connsiteY312" fmla="*/ 71614 h 2061718"/>
                      <a:gd name="connsiteX313" fmla="*/ 1612129 w 1658505"/>
                      <a:gd name="connsiteY313" fmla="*/ 57371 h 2061718"/>
                      <a:gd name="connsiteX314" fmla="*/ 1614977 w 1658505"/>
                      <a:gd name="connsiteY314" fmla="*/ 48825 h 2061718"/>
                      <a:gd name="connsiteX315" fmla="*/ 1620675 w 1658505"/>
                      <a:gd name="connsiteY315" fmla="*/ 43128 h 2061718"/>
                      <a:gd name="connsiteX316" fmla="*/ 1626372 w 1658505"/>
                      <a:gd name="connsiteY316" fmla="*/ 23188 h 2061718"/>
                      <a:gd name="connsiteX317" fmla="*/ 1643463 w 1658505"/>
                      <a:gd name="connsiteY317" fmla="*/ 11794 h 2061718"/>
                      <a:gd name="connsiteX318" fmla="*/ 1652009 w 1658505"/>
                      <a:gd name="connsiteY318" fmla="*/ 3248 h 2061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</a:cxnLst>
                    <a:rect l="l" t="t" r="r" b="b"/>
                    <a:pathLst>
                      <a:path w="1658505" h="2061718">
                        <a:moveTo>
                          <a:pt x="1652009" y="3248"/>
                        </a:moveTo>
                        <a:cubicBezTo>
                          <a:pt x="1627516" y="19576"/>
                          <a:pt x="1658505" y="0"/>
                          <a:pt x="1634918" y="11794"/>
                        </a:cubicBezTo>
                        <a:cubicBezTo>
                          <a:pt x="1631856" y="13325"/>
                          <a:pt x="1629501" y="16101"/>
                          <a:pt x="1626372" y="17491"/>
                        </a:cubicBezTo>
                        <a:cubicBezTo>
                          <a:pt x="1620884" y="19930"/>
                          <a:pt x="1614977" y="21289"/>
                          <a:pt x="1609280" y="23188"/>
                        </a:cubicBezTo>
                        <a:cubicBezTo>
                          <a:pt x="1606431" y="24138"/>
                          <a:pt x="1603232" y="24371"/>
                          <a:pt x="1600734" y="26037"/>
                        </a:cubicBezTo>
                        <a:cubicBezTo>
                          <a:pt x="1597886" y="27936"/>
                          <a:pt x="1595336" y="30386"/>
                          <a:pt x="1592189" y="31734"/>
                        </a:cubicBezTo>
                        <a:cubicBezTo>
                          <a:pt x="1588590" y="33276"/>
                          <a:pt x="1584544" y="33457"/>
                          <a:pt x="1580794" y="34582"/>
                        </a:cubicBezTo>
                        <a:cubicBezTo>
                          <a:pt x="1575042" y="36308"/>
                          <a:pt x="1569400" y="38381"/>
                          <a:pt x="1563703" y="40280"/>
                        </a:cubicBezTo>
                        <a:lnTo>
                          <a:pt x="1555157" y="43128"/>
                        </a:lnTo>
                        <a:cubicBezTo>
                          <a:pt x="1552308" y="45027"/>
                          <a:pt x="1549673" y="47294"/>
                          <a:pt x="1546611" y="48825"/>
                        </a:cubicBezTo>
                        <a:cubicBezTo>
                          <a:pt x="1543925" y="50168"/>
                          <a:pt x="1540690" y="50216"/>
                          <a:pt x="1538065" y="51674"/>
                        </a:cubicBezTo>
                        <a:cubicBezTo>
                          <a:pt x="1532080" y="54999"/>
                          <a:pt x="1520974" y="63068"/>
                          <a:pt x="1520974" y="63068"/>
                        </a:cubicBezTo>
                        <a:cubicBezTo>
                          <a:pt x="1507680" y="83009"/>
                          <a:pt x="1515276" y="76362"/>
                          <a:pt x="1501033" y="85857"/>
                        </a:cubicBezTo>
                        <a:cubicBezTo>
                          <a:pt x="1495489" y="102494"/>
                          <a:pt x="1502524" y="87215"/>
                          <a:pt x="1489639" y="100100"/>
                        </a:cubicBezTo>
                        <a:cubicBezTo>
                          <a:pt x="1487218" y="102521"/>
                          <a:pt x="1486217" y="106087"/>
                          <a:pt x="1483942" y="108646"/>
                        </a:cubicBezTo>
                        <a:cubicBezTo>
                          <a:pt x="1478589" y="114668"/>
                          <a:pt x="1472547" y="120040"/>
                          <a:pt x="1466850" y="125737"/>
                        </a:cubicBezTo>
                        <a:lnTo>
                          <a:pt x="1461153" y="131435"/>
                        </a:lnTo>
                        <a:cubicBezTo>
                          <a:pt x="1460203" y="134283"/>
                          <a:pt x="1459849" y="137405"/>
                          <a:pt x="1458304" y="139980"/>
                        </a:cubicBezTo>
                        <a:cubicBezTo>
                          <a:pt x="1456922" y="142283"/>
                          <a:pt x="1453808" y="143276"/>
                          <a:pt x="1452607" y="145678"/>
                        </a:cubicBezTo>
                        <a:cubicBezTo>
                          <a:pt x="1450856" y="149180"/>
                          <a:pt x="1450608" y="153250"/>
                          <a:pt x="1449759" y="157072"/>
                        </a:cubicBezTo>
                        <a:cubicBezTo>
                          <a:pt x="1448709" y="161798"/>
                          <a:pt x="1448084" y="166618"/>
                          <a:pt x="1446910" y="171315"/>
                        </a:cubicBezTo>
                        <a:cubicBezTo>
                          <a:pt x="1446182" y="174228"/>
                          <a:pt x="1446504" y="178116"/>
                          <a:pt x="1444061" y="179861"/>
                        </a:cubicBezTo>
                        <a:cubicBezTo>
                          <a:pt x="1434760" y="186505"/>
                          <a:pt x="1410106" y="187432"/>
                          <a:pt x="1401333" y="188407"/>
                        </a:cubicBezTo>
                        <a:lnTo>
                          <a:pt x="1384241" y="194104"/>
                        </a:lnTo>
                        <a:lnTo>
                          <a:pt x="1375695" y="196952"/>
                        </a:lnTo>
                        <a:cubicBezTo>
                          <a:pt x="1370329" y="202318"/>
                          <a:pt x="1365742" y="208022"/>
                          <a:pt x="1358604" y="211195"/>
                        </a:cubicBezTo>
                        <a:cubicBezTo>
                          <a:pt x="1353116" y="213634"/>
                          <a:pt x="1347209" y="214994"/>
                          <a:pt x="1341512" y="216893"/>
                        </a:cubicBezTo>
                        <a:cubicBezTo>
                          <a:pt x="1338663" y="217843"/>
                          <a:pt x="1335928" y="219247"/>
                          <a:pt x="1332966" y="219741"/>
                        </a:cubicBezTo>
                        <a:cubicBezTo>
                          <a:pt x="1304682" y="224456"/>
                          <a:pt x="1324564" y="221525"/>
                          <a:pt x="1287389" y="225438"/>
                        </a:cubicBezTo>
                        <a:lnTo>
                          <a:pt x="1261751" y="228287"/>
                        </a:lnTo>
                        <a:lnTo>
                          <a:pt x="1244660" y="233984"/>
                        </a:lnTo>
                        <a:cubicBezTo>
                          <a:pt x="1241811" y="234934"/>
                          <a:pt x="1238613" y="235167"/>
                          <a:pt x="1236114" y="236833"/>
                        </a:cubicBezTo>
                        <a:lnTo>
                          <a:pt x="1227568" y="242530"/>
                        </a:lnTo>
                        <a:cubicBezTo>
                          <a:pt x="1214275" y="241580"/>
                          <a:pt x="1201015" y="239681"/>
                          <a:pt x="1187688" y="239681"/>
                        </a:cubicBezTo>
                        <a:cubicBezTo>
                          <a:pt x="1158281" y="239681"/>
                          <a:pt x="1147091" y="241818"/>
                          <a:pt x="1122170" y="245379"/>
                        </a:cubicBezTo>
                        <a:cubicBezTo>
                          <a:pt x="1119321" y="247278"/>
                          <a:pt x="1116045" y="248655"/>
                          <a:pt x="1113624" y="251076"/>
                        </a:cubicBezTo>
                        <a:cubicBezTo>
                          <a:pt x="1111203" y="253497"/>
                          <a:pt x="1110600" y="257483"/>
                          <a:pt x="1107927" y="259622"/>
                        </a:cubicBezTo>
                        <a:cubicBezTo>
                          <a:pt x="1105582" y="261498"/>
                          <a:pt x="1102230" y="261521"/>
                          <a:pt x="1099381" y="262470"/>
                        </a:cubicBezTo>
                        <a:cubicBezTo>
                          <a:pt x="1093032" y="266702"/>
                          <a:pt x="1089779" y="268064"/>
                          <a:pt x="1085138" y="273865"/>
                        </a:cubicBezTo>
                        <a:cubicBezTo>
                          <a:pt x="1070764" y="291833"/>
                          <a:pt x="1087500" y="274350"/>
                          <a:pt x="1073744" y="288108"/>
                        </a:cubicBezTo>
                        <a:lnTo>
                          <a:pt x="1068047" y="305199"/>
                        </a:lnTo>
                        <a:cubicBezTo>
                          <a:pt x="1067097" y="308048"/>
                          <a:pt x="1067697" y="312079"/>
                          <a:pt x="1065198" y="313745"/>
                        </a:cubicBezTo>
                        <a:lnTo>
                          <a:pt x="1048106" y="325139"/>
                        </a:lnTo>
                        <a:cubicBezTo>
                          <a:pt x="1044308" y="330836"/>
                          <a:pt x="1038877" y="335735"/>
                          <a:pt x="1036712" y="342231"/>
                        </a:cubicBezTo>
                        <a:cubicBezTo>
                          <a:pt x="1032078" y="356134"/>
                          <a:pt x="1030666" y="365368"/>
                          <a:pt x="1019620" y="376414"/>
                        </a:cubicBezTo>
                        <a:lnTo>
                          <a:pt x="1005377" y="390657"/>
                        </a:lnTo>
                        <a:cubicBezTo>
                          <a:pt x="994999" y="421799"/>
                          <a:pt x="1011546" y="374644"/>
                          <a:pt x="996832" y="407749"/>
                        </a:cubicBezTo>
                        <a:cubicBezTo>
                          <a:pt x="994393" y="413237"/>
                          <a:pt x="993033" y="419143"/>
                          <a:pt x="991134" y="424840"/>
                        </a:cubicBezTo>
                        <a:cubicBezTo>
                          <a:pt x="990184" y="427689"/>
                          <a:pt x="989014" y="430473"/>
                          <a:pt x="988286" y="433386"/>
                        </a:cubicBezTo>
                        <a:cubicBezTo>
                          <a:pt x="984830" y="447209"/>
                          <a:pt x="981897" y="458170"/>
                          <a:pt x="979740" y="473266"/>
                        </a:cubicBezTo>
                        <a:cubicBezTo>
                          <a:pt x="979521" y="474796"/>
                          <a:pt x="975029" y="507339"/>
                          <a:pt x="974043" y="510298"/>
                        </a:cubicBezTo>
                        <a:cubicBezTo>
                          <a:pt x="972246" y="515690"/>
                          <a:pt x="966539" y="520651"/>
                          <a:pt x="962648" y="524541"/>
                        </a:cubicBezTo>
                        <a:cubicBezTo>
                          <a:pt x="960749" y="528339"/>
                          <a:pt x="958624" y="532033"/>
                          <a:pt x="956951" y="535936"/>
                        </a:cubicBezTo>
                        <a:cubicBezTo>
                          <a:pt x="955768" y="538696"/>
                          <a:pt x="955286" y="541721"/>
                          <a:pt x="954103" y="544481"/>
                        </a:cubicBezTo>
                        <a:cubicBezTo>
                          <a:pt x="952430" y="548384"/>
                          <a:pt x="949982" y="551933"/>
                          <a:pt x="948405" y="555876"/>
                        </a:cubicBezTo>
                        <a:cubicBezTo>
                          <a:pt x="944818" y="564843"/>
                          <a:pt x="945630" y="573493"/>
                          <a:pt x="937011" y="578665"/>
                        </a:cubicBezTo>
                        <a:cubicBezTo>
                          <a:pt x="934436" y="580210"/>
                          <a:pt x="931314" y="580564"/>
                          <a:pt x="928465" y="581513"/>
                        </a:cubicBezTo>
                        <a:cubicBezTo>
                          <a:pt x="925616" y="583412"/>
                          <a:pt x="922592" y="585071"/>
                          <a:pt x="919919" y="587210"/>
                        </a:cubicBezTo>
                        <a:cubicBezTo>
                          <a:pt x="910277" y="594924"/>
                          <a:pt x="914173" y="598622"/>
                          <a:pt x="897131" y="604302"/>
                        </a:cubicBezTo>
                        <a:lnTo>
                          <a:pt x="880039" y="609999"/>
                        </a:lnTo>
                        <a:lnTo>
                          <a:pt x="854402" y="618545"/>
                        </a:lnTo>
                        <a:lnTo>
                          <a:pt x="845856" y="621394"/>
                        </a:lnTo>
                        <a:cubicBezTo>
                          <a:pt x="843957" y="625192"/>
                          <a:pt x="842515" y="629255"/>
                          <a:pt x="840159" y="632788"/>
                        </a:cubicBezTo>
                        <a:cubicBezTo>
                          <a:pt x="837281" y="637105"/>
                          <a:pt x="830016" y="641839"/>
                          <a:pt x="825916" y="644182"/>
                        </a:cubicBezTo>
                        <a:cubicBezTo>
                          <a:pt x="821331" y="646802"/>
                          <a:pt x="811837" y="651662"/>
                          <a:pt x="805976" y="652728"/>
                        </a:cubicBezTo>
                        <a:cubicBezTo>
                          <a:pt x="798444" y="654097"/>
                          <a:pt x="790783" y="654627"/>
                          <a:pt x="783187" y="655577"/>
                        </a:cubicBezTo>
                        <a:cubicBezTo>
                          <a:pt x="780338" y="656526"/>
                          <a:pt x="776948" y="656503"/>
                          <a:pt x="774641" y="658425"/>
                        </a:cubicBezTo>
                        <a:cubicBezTo>
                          <a:pt x="761181" y="669642"/>
                          <a:pt x="770791" y="667973"/>
                          <a:pt x="760398" y="678366"/>
                        </a:cubicBezTo>
                        <a:cubicBezTo>
                          <a:pt x="757977" y="680787"/>
                          <a:pt x="754451" y="681835"/>
                          <a:pt x="751852" y="684063"/>
                        </a:cubicBezTo>
                        <a:cubicBezTo>
                          <a:pt x="747774" y="687558"/>
                          <a:pt x="743953" y="691379"/>
                          <a:pt x="740458" y="695457"/>
                        </a:cubicBezTo>
                        <a:cubicBezTo>
                          <a:pt x="738230" y="698056"/>
                          <a:pt x="737338" y="701749"/>
                          <a:pt x="734761" y="704003"/>
                        </a:cubicBezTo>
                        <a:cubicBezTo>
                          <a:pt x="729608" y="708512"/>
                          <a:pt x="717669" y="715397"/>
                          <a:pt x="717669" y="715397"/>
                        </a:cubicBezTo>
                        <a:cubicBezTo>
                          <a:pt x="712221" y="731739"/>
                          <a:pt x="718721" y="716487"/>
                          <a:pt x="706275" y="732489"/>
                        </a:cubicBezTo>
                        <a:cubicBezTo>
                          <a:pt x="702071" y="737894"/>
                          <a:pt x="694880" y="749580"/>
                          <a:pt x="694880" y="749580"/>
                        </a:cubicBezTo>
                        <a:cubicBezTo>
                          <a:pt x="692981" y="755277"/>
                          <a:pt x="690640" y="760846"/>
                          <a:pt x="689183" y="766672"/>
                        </a:cubicBezTo>
                        <a:cubicBezTo>
                          <a:pt x="688233" y="770470"/>
                          <a:pt x="687459" y="774316"/>
                          <a:pt x="686334" y="778066"/>
                        </a:cubicBezTo>
                        <a:cubicBezTo>
                          <a:pt x="684608" y="783818"/>
                          <a:pt x="682536" y="789461"/>
                          <a:pt x="680637" y="795158"/>
                        </a:cubicBezTo>
                        <a:cubicBezTo>
                          <a:pt x="679688" y="798007"/>
                          <a:pt x="678517" y="800791"/>
                          <a:pt x="677789" y="803704"/>
                        </a:cubicBezTo>
                        <a:cubicBezTo>
                          <a:pt x="674212" y="818011"/>
                          <a:pt x="676178" y="811384"/>
                          <a:pt x="672091" y="823644"/>
                        </a:cubicBezTo>
                        <a:cubicBezTo>
                          <a:pt x="671142" y="830291"/>
                          <a:pt x="670444" y="836978"/>
                          <a:pt x="669243" y="843584"/>
                        </a:cubicBezTo>
                        <a:cubicBezTo>
                          <a:pt x="667522" y="853052"/>
                          <a:pt x="663668" y="863156"/>
                          <a:pt x="660697" y="872070"/>
                        </a:cubicBezTo>
                        <a:cubicBezTo>
                          <a:pt x="659747" y="874919"/>
                          <a:pt x="659514" y="878117"/>
                          <a:pt x="657848" y="880616"/>
                        </a:cubicBezTo>
                        <a:cubicBezTo>
                          <a:pt x="639326" y="908400"/>
                          <a:pt x="668338" y="865223"/>
                          <a:pt x="643605" y="900556"/>
                        </a:cubicBezTo>
                        <a:cubicBezTo>
                          <a:pt x="639678" y="906165"/>
                          <a:pt x="636009" y="911951"/>
                          <a:pt x="632211" y="917648"/>
                        </a:cubicBezTo>
                        <a:cubicBezTo>
                          <a:pt x="630312" y="920497"/>
                          <a:pt x="627597" y="922946"/>
                          <a:pt x="626514" y="926194"/>
                        </a:cubicBezTo>
                        <a:cubicBezTo>
                          <a:pt x="616943" y="954901"/>
                          <a:pt x="631544" y="910379"/>
                          <a:pt x="620817" y="946134"/>
                        </a:cubicBezTo>
                        <a:cubicBezTo>
                          <a:pt x="619091" y="951886"/>
                          <a:pt x="616575" y="957399"/>
                          <a:pt x="615119" y="963225"/>
                        </a:cubicBezTo>
                        <a:cubicBezTo>
                          <a:pt x="614170" y="967023"/>
                          <a:pt x="613347" y="970855"/>
                          <a:pt x="612271" y="974620"/>
                        </a:cubicBezTo>
                        <a:cubicBezTo>
                          <a:pt x="604095" y="1003237"/>
                          <a:pt x="615481" y="958928"/>
                          <a:pt x="606574" y="994560"/>
                        </a:cubicBezTo>
                        <a:cubicBezTo>
                          <a:pt x="605367" y="1013862"/>
                          <a:pt x="604969" y="1039614"/>
                          <a:pt x="600876" y="1060078"/>
                        </a:cubicBezTo>
                        <a:cubicBezTo>
                          <a:pt x="600287" y="1063022"/>
                          <a:pt x="599773" y="1066180"/>
                          <a:pt x="598028" y="1068623"/>
                        </a:cubicBezTo>
                        <a:cubicBezTo>
                          <a:pt x="588887" y="1081421"/>
                          <a:pt x="588124" y="1077687"/>
                          <a:pt x="578088" y="1085715"/>
                        </a:cubicBezTo>
                        <a:cubicBezTo>
                          <a:pt x="566916" y="1094652"/>
                          <a:pt x="578683" y="1089314"/>
                          <a:pt x="563845" y="1094261"/>
                        </a:cubicBezTo>
                        <a:cubicBezTo>
                          <a:pt x="560047" y="1099958"/>
                          <a:pt x="554615" y="1104856"/>
                          <a:pt x="552450" y="1111352"/>
                        </a:cubicBezTo>
                        <a:cubicBezTo>
                          <a:pt x="551501" y="1114201"/>
                          <a:pt x="551060" y="1117273"/>
                          <a:pt x="549602" y="1119898"/>
                        </a:cubicBezTo>
                        <a:cubicBezTo>
                          <a:pt x="546277" y="1125884"/>
                          <a:pt x="543904" y="1133192"/>
                          <a:pt x="538207" y="1136990"/>
                        </a:cubicBezTo>
                        <a:cubicBezTo>
                          <a:pt x="535358" y="1138889"/>
                          <a:pt x="532790" y="1141297"/>
                          <a:pt x="529661" y="1142687"/>
                        </a:cubicBezTo>
                        <a:cubicBezTo>
                          <a:pt x="524173" y="1145126"/>
                          <a:pt x="512570" y="1148384"/>
                          <a:pt x="512570" y="1148384"/>
                        </a:cubicBezTo>
                        <a:cubicBezTo>
                          <a:pt x="508772" y="1154081"/>
                          <a:pt x="506018" y="1160635"/>
                          <a:pt x="501176" y="1165476"/>
                        </a:cubicBezTo>
                        <a:cubicBezTo>
                          <a:pt x="499277" y="1167375"/>
                          <a:pt x="497090" y="1169024"/>
                          <a:pt x="495478" y="1171173"/>
                        </a:cubicBezTo>
                        <a:cubicBezTo>
                          <a:pt x="490147" y="1178280"/>
                          <a:pt x="485800" y="1190884"/>
                          <a:pt x="475538" y="1193962"/>
                        </a:cubicBezTo>
                        <a:cubicBezTo>
                          <a:pt x="469107" y="1195891"/>
                          <a:pt x="462245" y="1195861"/>
                          <a:pt x="455598" y="1196810"/>
                        </a:cubicBezTo>
                        <a:cubicBezTo>
                          <a:pt x="449969" y="1198686"/>
                          <a:pt x="442521" y="1200337"/>
                          <a:pt x="438506" y="1205356"/>
                        </a:cubicBezTo>
                        <a:cubicBezTo>
                          <a:pt x="422782" y="1225012"/>
                          <a:pt x="451604" y="1203272"/>
                          <a:pt x="427112" y="1219599"/>
                        </a:cubicBezTo>
                        <a:cubicBezTo>
                          <a:pt x="426162" y="1222448"/>
                          <a:pt x="426386" y="1226022"/>
                          <a:pt x="424263" y="1228145"/>
                        </a:cubicBezTo>
                        <a:cubicBezTo>
                          <a:pt x="422140" y="1230268"/>
                          <a:pt x="418343" y="1229536"/>
                          <a:pt x="415718" y="1230994"/>
                        </a:cubicBezTo>
                        <a:cubicBezTo>
                          <a:pt x="409732" y="1234319"/>
                          <a:pt x="403468" y="1237546"/>
                          <a:pt x="398626" y="1242388"/>
                        </a:cubicBezTo>
                        <a:cubicBezTo>
                          <a:pt x="395777" y="1245237"/>
                          <a:pt x="393602" y="1248978"/>
                          <a:pt x="390080" y="1250934"/>
                        </a:cubicBezTo>
                        <a:cubicBezTo>
                          <a:pt x="384831" y="1253850"/>
                          <a:pt x="378686" y="1254732"/>
                          <a:pt x="372989" y="1256631"/>
                        </a:cubicBezTo>
                        <a:lnTo>
                          <a:pt x="364443" y="1259480"/>
                        </a:lnTo>
                        <a:lnTo>
                          <a:pt x="355897" y="1262328"/>
                        </a:lnTo>
                        <a:cubicBezTo>
                          <a:pt x="343013" y="1281655"/>
                          <a:pt x="349345" y="1274579"/>
                          <a:pt x="338805" y="1285117"/>
                        </a:cubicBezTo>
                        <a:cubicBezTo>
                          <a:pt x="337856" y="1287966"/>
                          <a:pt x="336782" y="1290776"/>
                          <a:pt x="335957" y="1293663"/>
                        </a:cubicBezTo>
                        <a:cubicBezTo>
                          <a:pt x="334882" y="1297427"/>
                          <a:pt x="334233" y="1301307"/>
                          <a:pt x="333108" y="1305057"/>
                        </a:cubicBezTo>
                        <a:cubicBezTo>
                          <a:pt x="331382" y="1310809"/>
                          <a:pt x="327411" y="1322149"/>
                          <a:pt x="327411" y="1322149"/>
                        </a:cubicBezTo>
                        <a:cubicBezTo>
                          <a:pt x="330260" y="1323098"/>
                          <a:pt x="333271" y="1326340"/>
                          <a:pt x="335957" y="1324997"/>
                        </a:cubicBezTo>
                        <a:cubicBezTo>
                          <a:pt x="338642" y="1323654"/>
                          <a:pt x="337462" y="1319137"/>
                          <a:pt x="338805" y="1316452"/>
                        </a:cubicBezTo>
                        <a:cubicBezTo>
                          <a:pt x="343553" y="1306958"/>
                          <a:pt x="344503" y="1307906"/>
                          <a:pt x="353048" y="1302209"/>
                        </a:cubicBezTo>
                        <a:cubicBezTo>
                          <a:pt x="354925" y="1296580"/>
                          <a:pt x="356575" y="1289133"/>
                          <a:pt x="361594" y="1285117"/>
                        </a:cubicBezTo>
                        <a:cubicBezTo>
                          <a:pt x="363939" y="1283241"/>
                          <a:pt x="367454" y="1283611"/>
                          <a:pt x="370140" y="1282268"/>
                        </a:cubicBezTo>
                        <a:cubicBezTo>
                          <a:pt x="392221" y="1271227"/>
                          <a:pt x="365758" y="1280879"/>
                          <a:pt x="387232" y="1273723"/>
                        </a:cubicBezTo>
                        <a:cubicBezTo>
                          <a:pt x="391979" y="1287965"/>
                          <a:pt x="391030" y="1279420"/>
                          <a:pt x="384383" y="1299360"/>
                        </a:cubicBezTo>
                        <a:lnTo>
                          <a:pt x="381534" y="1307906"/>
                        </a:lnTo>
                        <a:lnTo>
                          <a:pt x="378686" y="1316452"/>
                        </a:lnTo>
                        <a:cubicBezTo>
                          <a:pt x="378210" y="1321207"/>
                          <a:pt x="381841" y="1345620"/>
                          <a:pt x="370140" y="1350635"/>
                        </a:cubicBezTo>
                        <a:cubicBezTo>
                          <a:pt x="365690" y="1352542"/>
                          <a:pt x="360645" y="1352534"/>
                          <a:pt x="355897" y="1353483"/>
                        </a:cubicBezTo>
                        <a:cubicBezTo>
                          <a:pt x="353048" y="1355382"/>
                          <a:pt x="350024" y="1357041"/>
                          <a:pt x="347351" y="1359180"/>
                        </a:cubicBezTo>
                        <a:cubicBezTo>
                          <a:pt x="345254" y="1360858"/>
                          <a:pt x="343717" y="1363159"/>
                          <a:pt x="341654" y="1364878"/>
                        </a:cubicBezTo>
                        <a:cubicBezTo>
                          <a:pt x="338007" y="1367917"/>
                          <a:pt x="334058" y="1370575"/>
                          <a:pt x="330260" y="1373423"/>
                        </a:cubicBezTo>
                        <a:cubicBezTo>
                          <a:pt x="328361" y="1377221"/>
                          <a:pt x="326669" y="1381131"/>
                          <a:pt x="324562" y="1384818"/>
                        </a:cubicBezTo>
                        <a:cubicBezTo>
                          <a:pt x="322863" y="1387791"/>
                          <a:pt x="319948" y="1390116"/>
                          <a:pt x="318865" y="1393364"/>
                        </a:cubicBezTo>
                        <a:cubicBezTo>
                          <a:pt x="315578" y="1403225"/>
                          <a:pt x="319147" y="1411938"/>
                          <a:pt x="310319" y="1419001"/>
                        </a:cubicBezTo>
                        <a:cubicBezTo>
                          <a:pt x="307975" y="1420877"/>
                          <a:pt x="304459" y="1420507"/>
                          <a:pt x="301774" y="1421850"/>
                        </a:cubicBezTo>
                        <a:cubicBezTo>
                          <a:pt x="298712" y="1423381"/>
                          <a:pt x="295858" y="1425355"/>
                          <a:pt x="293228" y="1427547"/>
                        </a:cubicBezTo>
                        <a:cubicBezTo>
                          <a:pt x="281051" y="1437694"/>
                          <a:pt x="287945" y="1433437"/>
                          <a:pt x="278985" y="1444638"/>
                        </a:cubicBezTo>
                        <a:cubicBezTo>
                          <a:pt x="277307" y="1446735"/>
                          <a:pt x="275187" y="1448437"/>
                          <a:pt x="273288" y="1450336"/>
                        </a:cubicBezTo>
                        <a:cubicBezTo>
                          <a:pt x="274237" y="1453184"/>
                          <a:pt x="277479" y="1456196"/>
                          <a:pt x="276136" y="1458881"/>
                        </a:cubicBezTo>
                        <a:cubicBezTo>
                          <a:pt x="269958" y="1471235"/>
                          <a:pt x="259521" y="1449628"/>
                          <a:pt x="273288" y="1470276"/>
                        </a:cubicBezTo>
                        <a:cubicBezTo>
                          <a:pt x="274237" y="1473125"/>
                          <a:pt x="276508" y="1475843"/>
                          <a:pt x="276136" y="1478822"/>
                        </a:cubicBezTo>
                        <a:cubicBezTo>
                          <a:pt x="275502" y="1483896"/>
                          <a:pt x="273836" y="1489243"/>
                          <a:pt x="270439" y="1493065"/>
                        </a:cubicBezTo>
                        <a:cubicBezTo>
                          <a:pt x="262192" y="1502342"/>
                          <a:pt x="254869" y="1503952"/>
                          <a:pt x="244802" y="1507308"/>
                        </a:cubicBezTo>
                        <a:cubicBezTo>
                          <a:pt x="242903" y="1509207"/>
                          <a:pt x="241407" y="1511623"/>
                          <a:pt x="239104" y="1513005"/>
                        </a:cubicBezTo>
                        <a:cubicBezTo>
                          <a:pt x="236529" y="1514550"/>
                          <a:pt x="232682" y="1513730"/>
                          <a:pt x="230559" y="1515853"/>
                        </a:cubicBezTo>
                        <a:cubicBezTo>
                          <a:pt x="228436" y="1517976"/>
                          <a:pt x="228660" y="1521550"/>
                          <a:pt x="227710" y="1524399"/>
                        </a:cubicBezTo>
                        <a:cubicBezTo>
                          <a:pt x="228660" y="1529147"/>
                          <a:pt x="229509" y="1533916"/>
                          <a:pt x="230559" y="1538642"/>
                        </a:cubicBezTo>
                        <a:cubicBezTo>
                          <a:pt x="233160" y="1550349"/>
                          <a:pt x="238004" y="1560062"/>
                          <a:pt x="230559" y="1572825"/>
                        </a:cubicBezTo>
                        <a:cubicBezTo>
                          <a:pt x="227109" y="1578740"/>
                          <a:pt x="217576" y="1578742"/>
                          <a:pt x="213467" y="1584220"/>
                        </a:cubicBezTo>
                        <a:lnTo>
                          <a:pt x="204921" y="1595614"/>
                        </a:lnTo>
                        <a:cubicBezTo>
                          <a:pt x="203972" y="1600362"/>
                          <a:pt x="203247" y="1605160"/>
                          <a:pt x="202073" y="1609857"/>
                        </a:cubicBezTo>
                        <a:cubicBezTo>
                          <a:pt x="201345" y="1612770"/>
                          <a:pt x="199621" y="1615427"/>
                          <a:pt x="199224" y="1618403"/>
                        </a:cubicBezTo>
                        <a:cubicBezTo>
                          <a:pt x="197713" y="1629737"/>
                          <a:pt x="201489" y="1642359"/>
                          <a:pt x="196376" y="1652586"/>
                        </a:cubicBezTo>
                        <a:cubicBezTo>
                          <a:pt x="193690" y="1657957"/>
                          <a:pt x="184981" y="1656384"/>
                          <a:pt x="179284" y="1658283"/>
                        </a:cubicBezTo>
                        <a:cubicBezTo>
                          <a:pt x="167491" y="1662214"/>
                          <a:pt x="173235" y="1659467"/>
                          <a:pt x="162192" y="1666829"/>
                        </a:cubicBezTo>
                        <a:cubicBezTo>
                          <a:pt x="147000" y="1689618"/>
                          <a:pt x="166940" y="1662081"/>
                          <a:pt x="147949" y="1681072"/>
                        </a:cubicBezTo>
                        <a:cubicBezTo>
                          <a:pt x="145528" y="1683493"/>
                          <a:pt x="144829" y="1687364"/>
                          <a:pt x="142252" y="1689618"/>
                        </a:cubicBezTo>
                        <a:cubicBezTo>
                          <a:pt x="137099" y="1694127"/>
                          <a:pt x="130003" y="1696171"/>
                          <a:pt x="125161" y="1701012"/>
                        </a:cubicBezTo>
                        <a:cubicBezTo>
                          <a:pt x="123262" y="1702911"/>
                          <a:pt x="121560" y="1705031"/>
                          <a:pt x="119463" y="1706709"/>
                        </a:cubicBezTo>
                        <a:cubicBezTo>
                          <a:pt x="116790" y="1708848"/>
                          <a:pt x="113494" y="1710153"/>
                          <a:pt x="110918" y="1712407"/>
                        </a:cubicBezTo>
                        <a:cubicBezTo>
                          <a:pt x="105865" y="1716829"/>
                          <a:pt x="96675" y="1726650"/>
                          <a:pt x="96675" y="1726650"/>
                        </a:cubicBezTo>
                        <a:lnTo>
                          <a:pt x="85280" y="1760833"/>
                        </a:lnTo>
                        <a:lnTo>
                          <a:pt x="79583" y="1777924"/>
                        </a:lnTo>
                        <a:cubicBezTo>
                          <a:pt x="77266" y="1784874"/>
                          <a:pt x="76559" y="1789494"/>
                          <a:pt x="71037" y="1795016"/>
                        </a:cubicBezTo>
                        <a:cubicBezTo>
                          <a:pt x="68616" y="1797437"/>
                          <a:pt x="65340" y="1798814"/>
                          <a:pt x="62491" y="1800713"/>
                        </a:cubicBezTo>
                        <a:cubicBezTo>
                          <a:pt x="61542" y="1803562"/>
                          <a:pt x="60986" y="1806573"/>
                          <a:pt x="59643" y="1809259"/>
                        </a:cubicBezTo>
                        <a:cubicBezTo>
                          <a:pt x="48596" y="1831356"/>
                          <a:pt x="58260" y="1804863"/>
                          <a:pt x="51097" y="1826351"/>
                        </a:cubicBezTo>
                        <a:cubicBezTo>
                          <a:pt x="50147" y="1836796"/>
                          <a:pt x="49731" y="1847303"/>
                          <a:pt x="48248" y="1857685"/>
                        </a:cubicBezTo>
                        <a:cubicBezTo>
                          <a:pt x="47823" y="1860658"/>
                          <a:pt x="46190" y="1863334"/>
                          <a:pt x="45400" y="1866231"/>
                        </a:cubicBezTo>
                        <a:cubicBezTo>
                          <a:pt x="43340" y="1873785"/>
                          <a:pt x="42179" y="1881592"/>
                          <a:pt x="39703" y="1889020"/>
                        </a:cubicBezTo>
                        <a:cubicBezTo>
                          <a:pt x="37804" y="1894717"/>
                          <a:pt x="35461" y="1900285"/>
                          <a:pt x="34005" y="1906111"/>
                        </a:cubicBezTo>
                        <a:cubicBezTo>
                          <a:pt x="33056" y="1909909"/>
                          <a:pt x="32006" y="1913684"/>
                          <a:pt x="31157" y="1917506"/>
                        </a:cubicBezTo>
                        <a:cubicBezTo>
                          <a:pt x="30107" y="1922232"/>
                          <a:pt x="29482" y="1927052"/>
                          <a:pt x="28308" y="1931749"/>
                        </a:cubicBezTo>
                        <a:cubicBezTo>
                          <a:pt x="27580" y="1934662"/>
                          <a:pt x="26409" y="1937446"/>
                          <a:pt x="25460" y="1940294"/>
                        </a:cubicBezTo>
                        <a:cubicBezTo>
                          <a:pt x="24510" y="1947890"/>
                          <a:pt x="24215" y="1955597"/>
                          <a:pt x="22611" y="1963083"/>
                        </a:cubicBezTo>
                        <a:cubicBezTo>
                          <a:pt x="21353" y="1968955"/>
                          <a:pt x="18371" y="1974349"/>
                          <a:pt x="16914" y="1980175"/>
                        </a:cubicBezTo>
                        <a:lnTo>
                          <a:pt x="14065" y="1991569"/>
                        </a:lnTo>
                        <a:cubicBezTo>
                          <a:pt x="14292" y="1995877"/>
                          <a:pt x="0" y="2061718"/>
                          <a:pt x="28308" y="2042844"/>
                        </a:cubicBezTo>
                        <a:cubicBezTo>
                          <a:pt x="31157" y="2040945"/>
                          <a:pt x="32106" y="2037147"/>
                          <a:pt x="34005" y="2034298"/>
                        </a:cubicBezTo>
                        <a:cubicBezTo>
                          <a:pt x="37253" y="1985581"/>
                          <a:pt x="32340" y="2005110"/>
                          <a:pt x="42551" y="1974478"/>
                        </a:cubicBezTo>
                        <a:cubicBezTo>
                          <a:pt x="43501" y="1971629"/>
                          <a:pt x="43277" y="1968055"/>
                          <a:pt x="45400" y="1965932"/>
                        </a:cubicBezTo>
                        <a:cubicBezTo>
                          <a:pt x="56367" y="1954965"/>
                          <a:pt x="51711" y="1960738"/>
                          <a:pt x="59643" y="1948840"/>
                        </a:cubicBezTo>
                        <a:cubicBezTo>
                          <a:pt x="60592" y="1945991"/>
                          <a:pt x="62066" y="1943267"/>
                          <a:pt x="62491" y="1940294"/>
                        </a:cubicBezTo>
                        <a:cubicBezTo>
                          <a:pt x="71846" y="1874809"/>
                          <a:pt x="43740" y="1909560"/>
                          <a:pt x="167890" y="1906111"/>
                        </a:cubicBezTo>
                        <a:cubicBezTo>
                          <a:pt x="181695" y="1892306"/>
                          <a:pt x="181306" y="1895697"/>
                          <a:pt x="187830" y="1880474"/>
                        </a:cubicBezTo>
                        <a:cubicBezTo>
                          <a:pt x="189013" y="1877714"/>
                          <a:pt x="189729" y="1874777"/>
                          <a:pt x="190678" y="1871928"/>
                        </a:cubicBezTo>
                        <a:cubicBezTo>
                          <a:pt x="191628" y="1831098"/>
                          <a:pt x="191790" y="1790242"/>
                          <a:pt x="193527" y="1749438"/>
                        </a:cubicBezTo>
                        <a:cubicBezTo>
                          <a:pt x="193699" y="1745394"/>
                          <a:pt x="201479" y="1721546"/>
                          <a:pt x="202073" y="1720952"/>
                        </a:cubicBezTo>
                        <a:lnTo>
                          <a:pt x="210619" y="1712407"/>
                        </a:lnTo>
                        <a:cubicBezTo>
                          <a:pt x="211568" y="1709558"/>
                          <a:pt x="212009" y="1706486"/>
                          <a:pt x="213467" y="1703861"/>
                        </a:cubicBezTo>
                        <a:cubicBezTo>
                          <a:pt x="231539" y="1671329"/>
                          <a:pt x="217984" y="1696790"/>
                          <a:pt x="230559" y="1681072"/>
                        </a:cubicBezTo>
                        <a:cubicBezTo>
                          <a:pt x="232698" y="1678399"/>
                          <a:pt x="234357" y="1675375"/>
                          <a:pt x="236256" y="1672526"/>
                        </a:cubicBezTo>
                        <a:cubicBezTo>
                          <a:pt x="241515" y="1656746"/>
                          <a:pt x="240614" y="1660626"/>
                          <a:pt x="244802" y="1635494"/>
                        </a:cubicBezTo>
                        <a:cubicBezTo>
                          <a:pt x="245751" y="1629797"/>
                          <a:pt x="246397" y="1624041"/>
                          <a:pt x="247650" y="1618403"/>
                        </a:cubicBezTo>
                        <a:cubicBezTo>
                          <a:pt x="251112" y="1602823"/>
                          <a:pt x="249369" y="1616673"/>
                          <a:pt x="256196" y="1601311"/>
                        </a:cubicBezTo>
                        <a:cubicBezTo>
                          <a:pt x="258635" y="1595823"/>
                          <a:pt x="259208" y="1589591"/>
                          <a:pt x="261893" y="1584220"/>
                        </a:cubicBezTo>
                        <a:cubicBezTo>
                          <a:pt x="263792" y="1580422"/>
                          <a:pt x="265917" y="1576728"/>
                          <a:pt x="267590" y="1572825"/>
                        </a:cubicBezTo>
                        <a:cubicBezTo>
                          <a:pt x="268773" y="1570065"/>
                          <a:pt x="268894" y="1566855"/>
                          <a:pt x="270439" y="1564280"/>
                        </a:cubicBezTo>
                        <a:cubicBezTo>
                          <a:pt x="273147" y="1559767"/>
                          <a:pt x="280797" y="1555475"/>
                          <a:pt x="284682" y="1552885"/>
                        </a:cubicBezTo>
                        <a:cubicBezTo>
                          <a:pt x="294110" y="1538741"/>
                          <a:pt x="286112" y="1546237"/>
                          <a:pt x="307471" y="1541491"/>
                        </a:cubicBezTo>
                        <a:cubicBezTo>
                          <a:pt x="332517" y="1535925"/>
                          <a:pt x="289448" y="1539997"/>
                          <a:pt x="338805" y="1532945"/>
                        </a:cubicBezTo>
                        <a:lnTo>
                          <a:pt x="358746" y="1530096"/>
                        </a:lnTo>
                        <a:cubicBezTo>
                          <a:pt x="361594" y="1529147"/>
                          <a:pt x="364716" y="1528793"/>
                          <a:pt x="367291" y="1527248"/>
                        </a:cubicBezTo>
                        <a:cubicBezTo>
                          <a:pt x="369594" y="1525866"/>
                          <a:pt x="370892" y="1523229"/>
                          <a:pt x="372989" y="1521551"/>
                        </a:cubicBezTo>
                        <a:cubicBezTo>
                          <a:pt x="375662" y="1519412"/>
                          <a:pt x="378686" y="1517752"/>
                          <a:pt x="381534" y="1515853"/>
                        </a:cubicBezTo>
                        <a:cubicBezTo>
                          <a:pt x="388392" y="1495285"/>
                          <a:pt x="381534" y="1519737"/>
                          <a:pt x="381534" y="1478822"/>
                        </a:cubicBezTo>
                        <a:cubicBezTo>
                          <a:pt x="381534" y="1471167"/>
                          <a:pt x="383433" y="1463629"/>
                          <a:pt x="384383" y="1456033"/>
                        </a:cubicBezTo>
                        <a:cubicBezTo>
                          <a:pt x="449911" y="1462586"/>
                          <a:pt x="422386" y="1463838"/>
                          <a:pt x="466992" y="1458881"/>
                        </a:cubicBezTo>
                        <a:cubicBezTo>
                          <a:pt x="469841" y="1456982"/>
                          <a:pt x="472476" y="1454715"/>
                          <a:pt x="475538" y="1453184"/>
                        </a:cubicBezTo>
                        <a:cubicBezTo>
                          <a:pt x="478224" y="1451841"/>
                          <a:pt x="481459" y="1451794"/>
                          <a:pt x="484084" y="1450336"/>
                        </a:cubicBezTo>
                        <a:cubicBezTo>
                          <a:pt x="490070" y="1447011"/>
                          <a:pt x="501176" y="1438941"/>
                          <a:pt x="501176" y="1438941"/>
                        </a:cubicBezTo>
                        <a:cubicBezTo>
                          <a:pt x="503075" y="1436092"/>
                          <a:pt x="504296" y="1432649"/>
                          <a:pt x="506873" y="1430395"/>
                        </a:cubicBezTo>
                        <a:cubicBezTo>
                          <a:pt x="512026" y="1425886"/>
                          <a:pt x="517468" y="1421166"/>
                          <a:pt x="523964" y="1419001"/>
                        </a:cubicBezTo>
                        <a:cubicBezTo>
                          <a:pt x="556396" y="1408191"/>
                          <a:pt x="535061" y="1413657"/>
                          <a:pt x="589482" y="1410455"/>
                        </a:cubicBezTo>
                        <a:cubicBezTo>
                          <a:pt x="595591" y="1406383"/>
                          <a:pt x="605990" y="1397286"/>
                          <a:pt x="615119" y="1396212"/>
                        </a:cubicBezTo>
                        <a:cubicBezTo>
                          <a:pt x="628355" y="1394655"/>
                          <a:pt x="641706" y="1394313"/>
                          <a:pt x="655000" y="1393364"/>
                        </a:cubicBezTo>
                        <a:cubicBezTo>
                          <a:pt x="659736" y="1388627"/>
                          <a:pt x="662773" y="1384845"/>
                          <a:pt x="669243" y="1381969"/>
                        </a:cubicBezTo>
                        <a:cubicBezTo>
                          <a:pt x="697986" y="1369195"/>
                          <a:pt x="723403" y="1374789"/>
                          <a:pt x="757549" y="1373423"/>
                        </a:cubicBezTo>
                        <a:cubicBezTo>
                          <a:pt x="802581" y="1358413"/>
                          <a:pt x="768639" y="1367532"/>
                          <a:pt x="862947" y="1370575"/>
                        </a:cubicBezTo>
                        <a:cubicBezTo>
                          <a:pt x="872442" y="1371524"/>
                          <a:pt x="882175" y="1371109"/>
                          <a:pt x="891433" y="1373423"/>
                        </a:cubicBezTo>
                        <a:cubicBezTo>
                          <a:pt x="894039" y="1374074"/>
                          <a:pt x="894828" y="1377739"/>
                          <a:pt x="897131" y="1379121"/>
                        </a:cubicBezTo>
                        <a:cubicBezTo>
                          <a:pt x="899705" y="1380666"/>
                          <a:pt x="902828" y="1381020"/>
                          <a:pt x="905676" y="1381969"/>
                        </a:cubicBezTo>
                        <a:cubicBezTo>
                          <a:pt x="914222" y="1381020"/>
                          <a:pt x="923018" y="1381383"/>
                          <a:pt x="931314" y="1379121"/>
                        </a:cubicBezTo>
                        <a:cubicBezTo>
                          <a:pt x="933905" y="1378414"/>
                          <a:pt x="934914" y="1375101"/>
                          <a:pt x="937011" y="1373423"/>
                        </a:cubicBezTo>
                        <a:cubicBezTo>
                          <a:pt x="939684" y="1371284"/>
                          <a:pt x="942708" y="1369625"/>
                          <a:pt x="945557" y="1367726"/>
                        </a:cubicBezTo>
                        <a:cubicBezTo>
                          <a:pt x="947456" y="1364877"/>
                          <a:pt x="948405" y="1361079"/>
                          <a:pt x="951254" y="1359180"/>
                        </a:cubicBezTo>
                        <a:cubicBezTo>
                          <a:pt x="954511" y="1357008"/>
                          <a:pt x="958779" y="1356927"/>
                          <a:pt x="962648" y="1356332"/>
                        </a:cubicBezTo>
                        <a:cubicBezTo>
                          <a:pt x="971147" y="1355025"/>
                          <a:pt x="979740" y="1354433"/>
                          <a:pt x="988286" y="1353483"/>
                        </a:cubicBezTo>
                        <a:cubicBezTo>
                          <a:pt x="991956" y="1347978"/>
                          <a:pt x="996139" y="1343327"/>
                          <a:pt x="996832" y="1336392"/>
                        </a:cubicBezTo>
                        <a:cubicBezTo>
                          <a:pt x="997687" y="1327844"/>
                          <a:pt x="988604" y="1292332"/>
                          <a:pt x="1005377" y="1282268"/>
                        </a:cubicBezTo>
                        <a:cubicBezTo>
                          <a:pt x="1013587" y="1277342"/>
                          <a:pt x="1040776" y="1276734"/>
                          <a:pt x="1042409" y="1276571"/>
                        </a:cubicBezTo>
                        <a:cubicBezTo>
                          <a:pt x="1043359" y="1273722"/>
                          <a:pt x="1045258" y="1271028"/>
                          <a:pt x="1045258" y="1268025"/>
                        </a:cubicBezTo>
                        <a:cubicBezTo>
                          <a:pt x="1045258" y="1260237"/>
                          <a:pt x="1039591" y="1257412"/>
                          <a:pt x="1036712" y="1250934"/>
                        </a:cubicBezTo>
                        <a:cubicBezTo>
                          <a:pt x="1034273" y="1245446"/>
                          <a:pt x="1031015" y="1233842"/>
                          <a:pt x="1031015" y="1233842"/>
                        </a:cubicBezTo>
                        <a:cubicBezTo>
                          <a:pt x="1034813" y="1230993"/>
                          <a:pt x="1038546" y="1228056"/>
                          <a:pt x="1042409" y="1225296"/>
                        </a:cubicBezTo>
                        <a:cubicBezTo>
                          <a:pt x="1045195" y="1223306"/>
                          <a:pt x="1048816" y="1222272"/>
                          <a:pt x="1050955" y="1219599"/>
                        </a:cubicBezTo>
                        <a:cubicBezTo>
                          <a:pt x="1052831" y="1217254"/>
                          <a:pt x="1052854" y="1213902"/>
                          <a:pt x="1053804" y="1211053"/>
                        </a:cubicBezTo>
                        <a:cubicBezTo>
                          <a:pt x="1052854" y="1204406"/>
                          <a:pt x="1052465" y="1197655"/>
                          <a:pt x="1050955" y="1191113"/>
                        </a:cubicBezTo>
                        <a:cubicBezTo>
                          <a:pt x="1049605" y="1185262"/>
                          <a:pt x="1045258" y="1174022"/>
                          <a:pt x="1045258" y="1174022"/>
                        </a:cubicBezTo>
                        <a:cubicBezTo>
                          <a:pt x="1046207" y="1170224"/>
                          <a:pt x="1045660" y="1165684"/>
                          <a:pt x="1048106" y="1162627"/>
                        </a:cubicBezTo>
                        <a:cubicBezTo>
                          <a:pt x="1049982" y="1160282"/>
                          <a:pt x="1053966" y="1161122"/>
                          <a:pt x="1056652" y="1159779"/>
                        </a:cubicBezTo>
                        <a:cubicBezTo>
                          <a:pt x="1059714" y="1158248"/>
                          <a:pt x="1062069" y="1155472"/>
                          <a:pt x="1065198" y="1154081"/>
                        </a:cubicBezTo>
                        <a:cubicBezTo>
                          <a:pt x="1070686" y="1151642"/>
                          <a:pt x="1082290" y="1148384"/>
                          <a:pt x="1082290" y="1148384"/>
                        </a:cubicBezTo>
                        <a:cubicBezTo>
                          <a:pt x="1085138" y="1145535"/>
                          <a:pt x="1087483" y="1142073"/>
                          <a:pt x="1090835" y="1139838"/>
                        </a:cubicBezTo>
                        <a:cubicBezTo>
                          <a:pt x="1093333" y="1138172"/>
                          <a:pt x="1096695" y="1138333"/>
                          <a:pt x="1099381" y="1136990"/>
                        </a:cubicBezTo>
                        <a:cubicBezTo>
                          <a:pt x="1104319" y="1134521"/>
                          <a:pt x="1110090" y="1130013"/>
                          <a:pt x="1113624" y="1125595"/>
                        </a:cubicBezTo>
                        <a:cubicBezTo>
                          <a:pt x="1115762" y="1122922"/>
                          <a:pt x="1117931" y="1120178"/>
                          <a:pt x="1119321" y="1117050"/>
                        </a:cubicBezTo>
                        <a:cubicBezTo>
                          <a:pt x="1121760" y="1111562"/>
                          <a:pt x="1123120" y="1105655"/>
                          <a:pt x="1125019" y="1099958"/>
                        </a:cubicBezTo>
                        <a:cubicBezTo>
                          <a:pt x="1128381" y="1089872"/>
                          <a:pt x="1129133" y="1081777"/>
                          <a:pt x="1144959" y="1080018"/>
                        </a:cubicBezTo>
                        <a:lnTo>
                          <a:pt x="1170596" y="1077169"/>
                        </a:lnTo>
                        <a:cubicBezTo>
                          <a:pt x="1175734" y="1072031"/>
                          <a:pt x="1181990" y="1068323"/>
                          <a:pt x="1181990" y="1060078"/>
                        </a:cubicBezTo>
                        <a:cubicBezTo>
                          <a:pt x="1181990" y="1057075"/>
                          <a:pt x="1180091" y="1054381"/>
                          <a:pt x="1179142" y="1051532"/>
                        </a:cubicBezTo>
                        <a:cubicBezTo>
                          <a:pt x="1186077" y="1030726"/>
                          <a:pt x="1183382" y="1040266"/>
                          <a:pt x="1187688" y="1023046"/>
                        </a:cubicBezTo>
                        <a:cubicBezTo>
                          <a:pt x="1188637" y="1001207"/>
                          <a:pt x="1188921" y="979328"/>
                          <a:pt x="1190536" y="957528"/>
                        </a:cubicBezTo>
                        <a:cubicBezTo>
                          <a:pt x="1190825" y="953624"/>
                          <a:pt x="1191213" y="949391"/>
                          <a:pt x="1193385" y="946134"/>
                        </a:cubicBezTo>
                        <a:cubicBezTo>
                          <a:pt x="1195284" y="943285"/>
                          <a:pt x="1199258" y="942576"/>
                          <a:pt x="1201931" y="940437"/>
                        </a:cubicBezTo>
                        <a:cubicBezTo>
                          <a:pt x="1204028" y="938759"/>
                          <a:pt x="1205950" y="936836"/>
                          <a:pt x="1207628" y="934739"/>
                        </a:cubicBezTo>
                        <a:cubicBezTo>
                          <a:pt x="1209766" y="932066"/>
                          <a:pt x="1211187" y="928867"/>
                          <a:pt x="1213325" y="926194"/>
                        </a:cubicBezTo>
                        <a:cubicBezTo>
                          <a:pt x="1220388" y="917365"/>
                          <a:pt x="1218876" y="923636"/>
                          <a:pt x="1224719" y="911951"/>
                        </a:cubicBezTo>
                        <a:cubicBezTo>
                          <a:pt x="1226062" y="909265"/>
                          <a:pt x="1226385" y="906165"/>
                          <a:pt x="1227568" y="903405"/>
                        </a:cubicBezTo>
                        <a:cubicBezTo>
                          <a:pt x="1229241" y="899502"/>
                          <a:pt x="1231366" y="895808"/>
                          <a:pt x="1233265" y="892010"/>
                        </a:cubicBezTo>
                        <a:cubicBezTo>
                          <a:pt x="1234347" y="886598"/>
                          <a:pt x="1236044" y="875058"/>
                          <a:pt x="1238962" y="869222"/>
                        </a:cubicBezTo>
                        <a:cubicBezTo>
                          <a:pt x="1240493" y="866160"/>
                          <a:pt x="1242761" y="863525"/>
                          <a:pt x="1244660" y="860676"/>
                        </a:cubicBezTo>
                        <a:lnTo>
                          <a:pt x="1250357" y="843584"/>
                        </a:lnTo>
                        <a:cubicBezTo>
                          <a:pt x="1251306" y="840735"/>
                          <a:pt x="1252616" y="837982"/>
                          <a:pt x="1253205" y="835038"/>
                        </a:cubicBezTo>
                        <a:cubicBezTo>
                          <a:pt x="1254318" y="829476"/>
                          <a:pt x="1258138" y="807317"/>
                          <a:pt x="1261751" y="803704"/>
                        </a:cubicBezTo>
                        <a:lnTo>
                          <a:pt x="1270297" y="795158"/>
                        </a:lnTo>
                        <a:cubicBezTo>
                          <a:pt x="1271380" y="789746"/>
                          <a:pt x="1273076" y="778206"/>
                          <a:pt x="1275994" y="772369"/>
                        </a:cubicBezTo>
                        <a:cubicBezTo>
                          <a:pt x="1277525" y="769307"/>
                          <a:pt x="1280300" y="766951"/>
                          <a:pt x="1281691" y="763823"/>
                        </a:cubicBezTo>
                        <a:cubicBezTo>
                          <a:pt x="1284130" y="758335"/>
                          <a:pt x="1285490" y="752429"/>
                          <a:pt x="1287389" y="746732"/>
                        </a:cubicBezTo>
                        <a:lnTo>
                          <a:pt x="1290237" y="738186"/>
                        </a:lnTo>
                        <a:lnTo>
                          <a:pt x="1293086" y="729640"/>
                        </a:lnTo>
                        <a:cubicBezTo>
                          <a:pt x="1294035" y="712549"/>
                          <a:pt x="1294311" y="695407"/>
                          <a:pt x="1295934" y="678366"/>
                        </a:cubicBezTo>
                        <a:cubicBezTo>
                          <a:pt x="1296219" y="675377"/>
                          <a:pt x="1297958" y="672707"/>
                          <a:pt x="1298783" y="669820"/>
                        </a:cubicBezTo>
                        <a:cubicBezTo>
                          <a:pt x="1299859" y="666055"/>
                          <a:pt x="1300042" y="662003"/>
                          <a:pt x="1301632" y="658425"/>
                        </a:cubicBezTo>
                        <a:cubicBezTo>
                          <a:pt x="1303880" y="653366"/>
                          <a:pt x="1307701" y="649134"/>
                          <a:pt x="1310177" y="644182"/>
                        </a:cubicBezTo>
                        <a:cubicBezTo>
                          <a:pt x="1312464" y="639608"/>
                          <a:pt x="1313976" y="634687"/>
                          <a:pt x="1315875" y="629939"/>
                        </a:cubicBezTo>
                        <a:cubicBezTo>
                          <a:pt x="1313976" y="624242"/>
                          <a:pt x="1308999" y="618737"/>
                          <a:pt x="1310177" y="612848"/>
                        </a:cubicBezTo>
                        <a:cubicBezTo>
                          <a:pt x="1311804" y="604715"/>
                          <a:pt x="1313461" y="595257"/>
                          <a:pt x="1315875" y="587210"/>
                        </a:cubicBezTo>
                        <a:cubicBezTo>
                          <a:pt x="1319368" y="575567"/>
                          <a:pt x="1320115" y="570158"/>
                          <a:pt x="1327269" y="561573"/>
                        </a:cubicBezTo>
                        <a:cubicBezTo>
                          <a:pt x="1329848" y="558478"/>
                          <a:pt x="1332537" y="555369"/>
                          <a:pt x="1335815" y="553027"/>
                        </a:cubicBezTo>
                        <a:cubicBezTo>
                          <a:pt x="1355317" y="539097"/>
                          <a:pt x="1339607" y="555089"/>
                          <a:pt x="1355755" y="541633"/>
                        </a:cubicBezTo>
                        <a:cubicBezTo>
                          <a:pt x="1369982" y="529778"/>
                          <a:pt x="1357828" y="535245"/>
                          <a:pt x="1372847" y="530238"/>
                        </a:cubicBezTo>
                        <a:cubicBezTo>
                          <a:pt x="1378391" y="513604"/>
                          <a:pt x="1371357" y="528879"/>
                          <a:pt x="1384241" y="515995"/>
                        </a:cubicBezTo>
                        <a:cubicBezTo>
                          <a:pt x="1386662" y="513574"/>
                          <a:pt x="1387800" y="510123"/>
                          <a:pt x="1389938" y="507450"/>
                        </a:cubicBezTo>
                        <a:cubicBezTo>
                          <a:pt x="1391616" y="505353"/>
                          <a:pt x="1394023" y="503901"/>
                          <a:pt x="1395635" y="501752"/>
                        </a:cubicBezTo>
                        <a:cubicBezTo>
                          <a:pt x="1399743" y="496274"/>
                          <a:pt x="1403232" y="490358"/>
                          <a:pt x="1407030" y="484661"/>
                        </a:cubicBezTo>
                        <a:cubicBezTo>
                          <a:pt x="1408929" y="481812"/>
                          <a:pt x="1410306" y="478536"/>
                          <a:pt x="1412727" y="476115"/>
                        </a:cubicBezTo>
                        <a:cubicBezTo>
                          <a:pt x="1423694" y="465148"/>
                          <a:pt x="1419038" y="470921"/>
                          <a:pt x="1426970" y="459023"/>
                        </a:cubicBezTo>
                        <a:cubicBezTo>
                          <a:pt x="1425014" y="449245"/>
                          <a:pt x="1423952" y="442763"/>
                          <a:pt x="1421273" y="433386"/>
                        </a:cubicBezTo>
                        <a:cubicBezTo>
                          <a:pt x="1420448" y="430499"/>
                          <a:pt x="1419374" y="427689"/>
                          <a:pt x="1418424" y="424840"/>
                        </a:cubicBezTo>
                        <a:cubicBezTo>
                          <a:pt x="1418588" y="423204"/>
                          <a:pt x="1419195" y="396020"/>
                          <a:pt x="1424121" y="387809"/>
                        </a:cubicBezTo>
                        <a:cubicBezTo>
                          <a:pt x="1425503" y="385506"/>
                          <a:pt x="1427920" y="384010"/>
                          <a:pt x="1429819" y="382111"/>
                        </a:cubicBezTo>
                        <a:cubicBezTo>
                          <a:pt x="1430768" y="361221"/>
                          <a:pt x="1430999" y="340287"/>
                          <a:pt x="1432667" y="319442"/>
                        </a:cubicBezTo>
                        <a:cubicBezTo>
                          <a:pt x="1432906" y="316449"/>
                          <a:pt x="1435091" y="313869"/>
                          <a:pt x="1435516" y="310896"/>
                        </a:cubicBezTo>
                        <a:cubicBezTo>
                          <a:pt x="1436999" y="300514"/>
                          <a:pt x="1436542" y="289890"/>
                          <a:pt x="1438364" y="279562"/>
                        </a:cubicBezTo>
                        <a:cubicBezTo>
                          <a:pt x="1439408" y="273648"/>
                          <a:pt x="1442162" y="268167"/>
                          <a:pt x="1444061" y="262470"/>
                        </a:cubicBezTo>
                        <a:cubicBezTo>
                          <a:pt x="1445011" y="259621"/>
                          <a:pt x="1444061" y="254873"/>
                          <a:pt x="1446910" y="253924"/>
                        </a:cubicBezTo>
                        <a:lnTo>
                          <a:pt x="1455456" y="251076"/>
                        </a:lnTo>
                        <a:cubicBezTo>
                          <a:pt x="1459254" y="245379"/>
                          <a:pt x="1464684" y="240480"/>
                          <a:pt x="1466850" y="233984"/>
                        </a:cubicBezTo>
                        <a:cubicBezTo>
                          <a:pt x="1467800" y="231135"/>
                          <a:pt x="1467954" y="227881"/>
                          <a:pt x="1469699" y="225438"/>
                        </a:cubicBezTo>
                        <a:cubicBezTo>
                          <a:pt x="1472821" y="221067"/>
                          <a:pt x="1477598" y="218122"/>
                          <a:pt x="1481093" y="214044"/>
                        </a:cubicBezTo>
                        <a:cubicBezTo>
                          <a:pt x="1483321" y="211445"/>
                          <a:pt x="1484651" y="208171"/>
                          <a:pt x="1486790" y="205498"/>
                        </a:cubicBezTo>
                        <a:cubicBezTo>
                          <a:pt x="1493840" y="196686"/>
                          <a:pt x="1491616" y="202176"/>
                          <a:pt x="1501033" y="194104"/>
                        </a:cubicBezTo>
                        <a:cubicBezTo>
                          <a:pt x="1505111" y="190608"/>
                          <a:pt x="1512428" y="182709"/>
                          <a:pt x="1512428" y="182709"/>
                        </a:cubicBezTo>
                        <a:cubicBezTo>
                          <a:pt x="1513377" y="179861"/>
                          <a:pt x="1513731" y="176738"/>
                          <a:pt x="1515276" y="174164"/>
                        </a:cubicBezTo>
                        <a:cubicBezTo>
                          <a:pt x="1516658" y="171861"/>
                          <a:pt x="1519296" y="170563"/>
                          <a:pt x="1520974" y="168466"/>
                        </a:cubicBezTo>
                        <a:cubicBezTo>
                          <a:pt x="1523113" y="165793"/>
                          <a:pt x="1524772" y="162769"/>
                          <a:pt x="1526671" y="159921"/>
                        </a:cubicBezTo>
                        <a:cubicBezTo>
                          <a:pt x="1532885" y="141276"/>
                          <a:pt x="1524254" y="159575"/>
                          <a:pt x="1538065" y="148526"/>
                        </a:cubicBezTo>
                        <a:cubicBezTo>
                          <a:pt x="1540738" y="146387"/>
                          <a:pt x="1541341" y="142401"/>
                          <a:pt x="1543762" y="139980"/>
                        </a:cubicBezTo>
                        <a:cubicBezTo>
                          <a:pt x="1546183" y="137559"/>
                          <a:pt x="1549459" y="136182"/>
                          <a:pt x="1552308" y="134283"/>
                        </a:cubicBezTo>
                        <a:cubicBezTo>
                          <a:pt x="1554185" y="128654"/>
                          <a:pt x="1555834" y="121208"/>
                          <a:pt x="1560854" y="117192"/>
                        </a:cubicBezTo>
                        <a:cubicBezTo>
                          <a:pt x="1563199" y="115316"/>
                          <a:pt x="1566551" y="115293"/>
                          <a:pt x="1569400" y="114343"/>
                        </a:cubicBezTo>
                        <a:cubicBezTo>
                          <a:pt x="1573895" y="105353"/>
                          <a:pt x="1579618" y="92730"/>
                          <a:pt x="1586491" y="85857"/>
                        </a:cubicBezTo>
                        <a:lnTo>
                          <a:pt x="1600734" y="71614"/>
                        </a:lnTo>
                        <a:cubicBezTo>
                          <a:pt x="1607896" y="50131"/>
                          <a:pt x="1597402" y="75781"/>
                          <a:pt x="1612129" y="57371"/>
                        </a:cubicBezTo>
                        <a:cubicBezTo>
                          <a:pt x="1614005" y="55026"/>
                          <a:pt x="1613432" y="51400"/>
                          <a:pt x="1614977" y="48825"/>
                        </a:cubicBezTo>
                        <a:cubicBezTo>
                          <a:pt x="1616359" y="46522"/>
                          <a:pt x="1618776" y="45027"/>
                          <a:pt x="1620675" y="43128"/>
                        </a:cubicBezTo>
                        <a:cubicBezTo>
                          <a:pt x="1620700" y="43027"/>
                          <a:pt x="1625009" y="24551"/>
                          <a:pt x="1626372" y="23188"/>
                        </a:cubicBezTo>
                        <a:cubicBezTo>
                          <a:pt x="1631214" y="18346"/>
                          <a:pt x="1638621" y="16636"/>
                          <a:pt x="1643463" y="11794"/>
                        </a:cubicBezTo>
                        <a:lnTo>
                          <a:pt x="1652009" y="3248"/>
                        </a:lnTo>
                        <a:close/>
                      </a:path>
                    </a:pathLst>
                  </a:custGeom>
                  <a:solidFill>
                    <a:srgbClr val="00B050">
                      <a:alpha val="69020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1" name="Forme libre 28"/>
                  <p:cNvSpPr/>
                  <p:nvPr/>
                </p:nvSpPr>
                <p:spPr bwMode="auto">
                  <a:xfrm>
                    <a:off x="3847797" y="2702683"/>
                    <a:ext cx="315254" cy="470433"/>
                  </a:xfrm>
                  <a:custGeom>
                    <a:avLst/>
                    <a:gdLst>
                      <a:gd name="connsiteX0" fmla="*/ 119641 w 276314"/>
                      <a:gd name="connsiteY0" fmla="*/ 475 h 382672"/>
                      <a:gd name="connsiteX1" fmla="*/ 105398 w 276314"/>
                      <a:gd name="connsiteY1" fmla="*/ 9021 h 382672"/>
                      <a:gd name="connsiteX2" fmla="*/ 94003 w 276314"/>
                      <a:gd name="connsiteY2" fmla="*/ 26112 h 382672"/>
                      <a:gd name="connsiteX3" fmla="*/ 91155 w 276314"/>
                      <a:gd name="connsiteY3" fmla="*/ 34658 h 382672"/>
                      <a:gd name="connsiteX4" fmla="*/ 79760 w 276314"/>
                      <a:gd name="connsiteY4" fmla="*/ 48901 h 382672"/>
                      <a:gd name="connsiteX5" fmla="*/ 68366 w 276314"/>
                      <a:gd name="connsiteY5" fmla="*/ 63144 h 382672"/>
                      <a:gd name="connsiteX6" fmla="*/ 65517 w 276314"/>
                      <a:gd name="connsiteY6" fmla="*/ 71690 h 382672"/>
                      <a:gd name="connsiteX7" fmla="*/ 59820 w 276314"/>
                      <a:gd name="connsiteY7" fmla="*/ 80236 h 382672"/>
                      <a:gd name="connsiteX8" fmla="*/ 54123 w 276314"/>
                      <a:gd name="connsiteY8" fmla="*/ 100176 h 382672"/>
                      <a:gd name="connsiteX9" fmla="*/ 48426 w 276314"/>
                      <a:gd name="connsiteY9" fmla="*/ 117267 h 382672"/>
                      <a:gd name="connsiteX10" fmla="*/ 28486 w 276314"/>
                      <a:gd name="connsiteY10" fmla="*/ 137208 h 382672"/>
                      <a:gd name="connsiteX11" fmla="*/ 22788 w 276314"/>
                      <a:gd name="connsiteY11" fmla="*/ 142905 h 382672"/>
                      <a:gd name="connsiteX12" fmla="*/ 19940 w 276314"/>
                      <a:gd name="connsiteY12" fmla="*/ 151451 h 382672"/>
                      <a:gd name="connsiteX13" fmla="*/ 28486 w 276314"/>
                      <a:gd name="connsiteY13" fmla="*/ 157148 h 382672"/>
                      <a:gd name="connsiteX14" fmla="*/ 31334 w 276314"/>
                      <a:gd name="connsiteY14" fmla="*/ 165694 h 382672"/>
                      <a:gd name="connsiteX15" fmla="*/ 25637 w 276314"/>
                      <a:gd name="connsiteY15" fmla="*/ 174239 h 382672"/>
                      <a:gd name="connsiteX16" fmla="*/ 17091 w 276314"/>
                      <a:gd name="connsiteY16" fmla="*/ 191331 h 382672"/>
                      <a:gd name="connsiteX17" fmla="*/ 19940 w 276314"/>
                      <a:gd name="connsiteY17" fmla="*/ 202725 h 382672"/>
                      <a:gd name="connsiteX18" fmla="*/ 25637 w 276314"/>
                      <a:gd name="connsiteY18" fmla="*/ 211271 h 382672"/>
                      <a:gd name="connsiteX19" fmla="*/ 28486 w 276314"/>
                      <a:gd name="connsiteY19" fmla="*/ 219817 h 382672"/>
                      <a:gd name="connsiteX20" fmla="*/ 25637 w 276314"/>
                      <a:gd name="connsiteY20" fmla="*/ 310972 h 382672"/>
                      <a:gd name="connsiteX21" fmla="*/ 22788 w 276314"/>
                      <a:gd name="connsiteY21" fmla="*/ 319518 h 382672"/>
                      <a:gd name="connsiteX22" fmla="*/ 14243 w 276314"/>
                      <a:gd name="connsiteY22" fmla="*/ 339458 h 382672"/>
                      <a:gd name="connsiteX23" fmla="*/ 5697 w 276314"/>
                      <a:gd name="connsiteY23" fmla="*/ 342307 h 382672"/>
                      <a:gd name="connsiteX24" fmla="*/ 0 w 276314"/>
                      <a:gd name="connsiteY24" fmla="*/ 350852 h 382672"/>
                      <a:gd name="connsiteX25" fmla="*/ 5697 w 276314"/>
                      <a:gd name="connsiteY25" fmla="*/ 356550 h 382672"/>
                      <a:gd name="connsiteX26" fmla="*/ 28486 w 276314"/>
                      <a:gd name="connsiteY26" fmla="*/ 353701 h 382672"/>
                      <a:gd name="connsiteX27" fmla="*/ 45577 w 276314"/>
                      <a:gd name="connsiteY27" fmla="*/ 345155 h 382672"/>
                      <a:gd name="connsiteX28" fmla="*/ 59820 w 276314"/>
                      <a:gd name="connsiteY28" fmla="*/ 356550 h 382672"/>
                      <a:gd name="connsiteX29" fmla="*/ 76912 w 276314"/>
                      <a:gd name="connsiteY29" fmla="*/ 362247 h 382672"/>
                      <a:gd name="connsiteX30" fmla="*/ 85458 w 276314"/>
                      <a:gd name="connsiteY30" fmla="*/ 365095 h 382672"/>
                      <a:gd name="connsiteX31" fmla="*/ 88306 w 276314"/>
                      <a:gd name="connsiteY31" fmla="*/ 376490 h 382672"/>
                      <a:gd name="connsiteX32" fmla="*/ 128187 w 276314"/>
                      <a:gd name="connsiteY32" fmla="*/ 376490 h 382672"/>
                      <a:gd name="connsiteX33" fmla="*/ 125338 w 276314"/>
                      <a:gd name="connsiteY33" fmla="*/ 350852 h 382672"/>
                      <a:gd name="connsiteX34" fmla="*/ 133884 w 276314"/>
                      <a:gd name="connsiteY34" fmla="*/ 345155 h 382672"/>
                      <a:gd name="connsiteX35" fmla="*/ 142430 w 276314"/>
                      <a:gd name="connsiteY35" fmla="*/ 336609 h 382672"/>
                      <a:gd name="connsiteX36" fmla="*/ 153824 w 276314"/>
                      <a:gd name="connsiteY36" fmla="*/ 310972 h 382672"/>
                      <a:gd name="connsiteX37" fmla="*/ 162370 w 276314"/>
                      <a:gd name="connsiteY37" fmla="*/ 305275 h 382672"/>
                      <a:gd name="connsiteX38" fmla="*/ 179461 w 276314"/>
                      <a:gd name="connsiteY38" fmla="*/ 279637 h 382672"/>
                      <a:gd name="connsiteX39" fmla="*/ 185159 w 276314"/>
                      <a:gd name="connsiteY39" fmla="*/ 271092 h 382672"/>
                      <a:gd name="connsiteX40" fmla="*/ 188007 w 276314"/>
                      <a:gd name="connsiteY40" fmla="*/ 262546 h 382672"/>
                      <a:gd name="connsiteX41" fmla="*/ 193704 w 276314"/>
                      <a:gd name="connsiteY41" fmla="*/ 239757 h 382672"/>
                      <a:gd name="connsiteX42" fmla="*/ 199402 w 276314"/>
                      <a:gd name="connsiteY42" fmla="*/ 222666 h 382672"/>
                      <a:gd name="connsiteX43" fmla="*/ 227888 w 276314"/>
                      <a:gd name="connsiteY43" fmla="*/ 216968 h 382672"/>
                      <a:gd name="connsiteX44" fmla="*/ 236433 w 276314"/>
                      <a:gd name="connsiteY44" fmla="*/ 214120 h 382672"/>
                      <a:gd name="connsiteX45" fmla="*/ 233585 w 276314"/>
                      <a:gd name="connsiteY45" fmla="*/ 199877 h 382672"/>
                      <a:gd name="connsiteX46" fmla="*/ 222190 w 276314"/>
                      <a:gd name="connsiteY46" fmla="*/ 185634 h 382672"/>
                      <a:gd name="connsiteX47" fmla="*/ 219342 w 276314"/>
                      <a:gd name="connsiteY47" fmla="*/ 177088 h 382672"/>
                      <a:gd name="connsiteX48" fmla="*/ 230736 w 276314"/>
                      <a:gd name="connsiteY48" fmla="*/ 151451 h 382672"/>
                      <a:gd name="connsiteX49" fmla="*/ 242131 w 276314"/>
                      <a:gd name="connsiteY49" fmla="*/ 140056 h 382672"/>
                      <a:gd name="connsiteX50" fmla="*/ 259222 w 276314"/>
                      <a:gd name="connsiteY50" fmla="*/ 134359 h 382672"/>
                      <a:gd name="connsiteX51" fmla="*/ 264919 w 276314"/>
                      <a:gd name="connsiteY51" fmla="*/ 88781 h 382672"/>
                      <a:gd name="connsiteX52" fmla="*/ 276314 w 276314"/>
                      <a:gd name="connsiteY52" fmla="*/ 74538 h 382672"/>
                      <a:gd name="connsiteX53" fmla="*/ 270616 w 276314"/>
                      <a:gd name="connsiteY53" fmla="*/ 68841 h 382672"/>
                      <a:gd name="connsiteX54" fmla="*/ 247828 w 276314"/>
                      <a:gd name="connsiteY54" fmla="*/ 65993 h 382672"/>
                      <a:gd name="connsiteX55" fmla="*/ 239282 w 276314"/>
                      <a:gd name="connsiteY55" fmla="*/ 63144 h 382672"/>
                      <a:gd name="connsiteX56" fmla="*/ 230736 w 276314"/>
                      <a:gd name="connsiteY56" fmla="*/ 54598 h 382672"/>
                      <a:gd name="connsiteX57" fmla="*/ 222190 w 276314"/>
                      <a:gd name="connsiteY57" fmla="*/ 51750 h 382672"/>
                      <a:gd name="connsiteX58" fmla="*/ 182310 w 276314"/>
                      <a:gd name="connsiteY58" fmla="*/ 48901 h 382672"/>
                      <a:gd name="connsiteX59" fmla="*/ 173764 w 276314"/>
                      <a:gd name="connsiteY59" fmla="*/ 43204 h 382672"/>
                      <a:gd name="connsiteX60" fmla="*/ 168067 w 276314"/>
                      <a:gd name="connsiteY60" fmla="*/ 34658 h 382672"/>
                      <a:gd name="connsiteX61" fmla="*/ 142430 w 276314"/>
                      <a:gd name="connsiteY61" fmla="*/ 31809 h 382672"/>
                      <a:gd name="connsiteX62" fmla="*/ 136732 w 276314"/>
                      <a:gd name="connsiteY62" fmla="*/ 26112 h 382672"/>
                      <a:gd name="connsiteX63" fmla="*/ 128187 w 276314"/>
                      <a:gd name="connsiteY63" fmla="*/ 20415 h 382672"/>
                      <a:gd name="connsiteX64" fmla="*/ 125338 w 276314"/>
                      <a:gd name="connsiteY64" fmla="*/ 11869 h 382672"/>
                      <a:gd name="connsiteX65" fmla="*/ 119641 w 276314"/>
                      <a:gd name="connsiteY65" fmla="*/ 475 h 38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276314" h="382672">
                        <a:moveTo>
                          <a:pt x="119641" y="475"/>
                        </a:moveTo>
                        <a:cubicBezTo>
                          <a:pt x="116318" y="0"/>
                          <a:pt x="110613" y="2068"/>
                          <a:pt x="105398" y="9021"/>
                        </a:cubicBezTo>
                        <a:cubicBezTo>
                          <a:pt x="101290" y="14499"/>
                          <a:pt x="94003" y="26112"/>
                          <a:pt x="94003" y="26112"/>
                        </a:cubicBezTo>
                        <a:cubicBezTo>
                          <a:pt x="93054" y="28961"/>
                          <a:pt x="92498" y="31972"/>
                          <a:pt x="91155" y="34658"/>
                        </a:cubicBezTo>
                        <a:cubicBezTo>
                          <a:pt x="87561" y="41846"/>
                          <a:pt x="85060" y="43602"/>
                          <a:pt x="79760" y="48901"/>
                        </a:cubicBezTo>
                        <a:cubicBezTo>
                          <a:pt x="72602" y="70379"/>
                          <a:pt x="83090" y="44740"/>
                          <a:pt x="68366" y="63144"/>
                        </a:cubicBezTo>
                        <a:cubicBezTo>
                          <a:pt x="66490" y="65489"/>
                          <a:pt x="66860" y="69004"/>
                          <a:pt x="65517" y="71690"/>
                        </a:cubicBezTo>
                        <a:cubicBezTo>
                          <a:pt x="63986" y="74752"/>
                          <a:pt x="61719" y="77387"/>
                          <a:pt x="59820" y="80236"/>
                        </a:cubicBezTo>
                        <a:cubicBezTo>
                          <a:pt x="50243" y="108971"/>
                          <a:pt x="64861" y="64383"/>
                          <a:pt x="54123" y="100176"/>
                        </a:cubicBezTo>
                        <a:cubicBezTo>
                          <a:pt x="52397" y="105928"/>
                          <a:pt x="52672" y="113021"/>
                          <a:pt x="48426" y="117267"/>
                        </a:cubicBezTo>
                        <a:lnTo>
                          <a:pt x="28486" y="137208"/>
                        </a:lnTo>
                        <a:lnTo>
                          <a:pt x="22788" y="142905"/>
                        </a:lnTo>
                        <a:cubicBezTo>
                          <a:pt x="21839" y="145754"/>
                          <a:pt x="18825" y="148663"/>
                          <a:pt x="19940" y="151451"/>
                        </a:cubicBezTo>
                        <a:cubicBezTo>
                          <a:pt x="21212" y="154630"/>
                          <a:pt x="26347" y="154475"/>
                          <a:pt x="28486" y="157148"/>
                        </a:cubicBezTo>
                        <a:cubicBezTo>
                          <a:pt x="30362" y="159493"/>
                          <a:pt x="30385" y="162845"/>
                          <a:pt x="31334" y="165694"/>
                        </a:cubicBezTo>
                        <a:cubicBezTo>
                          <a:pt x="29435" y="168542"/>
                          <a:pt x="27168" y="171177"/>
                          <a:pt x="25637" y="174239"/>
                        </a:cubicBezTo>
                        <a:cubicBezTo>
                          <a:pt x="13840" y="197831"/>
                          <a:pt x="33421" y="166835"/>
                          <a:pt x="17091" y="191331"/>
                        </a:cubicBezTo>
                        <a:cubicBezTo>
                          <a:pt x="18041" y="195129"/>
                          <a:pt x="18398" y="199127"/>
                          <a:pt x="19940" y="202725"/>
                        </a:cubicBezTo>
                        <a:cubicBezTo>
                          <a:pt x="21289" y="205872"/>
                          <a:pt x="24106" y="208209"/>
                          <a:pt x="25637" y="211271"/>
                        </a:cubicBezTo>
                        <a:cubicBezTo>
                          <a:pt x="26980" y="213957"/>
                          <a:pt x="27536" y="216968"/>
                          <a:pt x="28486" y="219817"/>
                        </a:cubicBezTo>
                        <a:cubicBezTo>
                          <a:pt x="27536" y="250202"/>
                          <a:pt x="27372" y="280622"/>
                          <a:pt x="25637" y="310972"/>
                        </a:cubicBezTo>
                        <a:cubicBezTo>
                          <a:pt x="25466" y="313970"/>
                          <a:pt x="23613" y="316631"/>
                          <a:pt x="22788" y="319518"/>
                        </a:cubicBezTo>
                        <a:cubicBezTo>
                          <a:pt x="20761" y="326614"/>
                          <a:pt x="20668" y="334318"/>
                          <a:pt x="14243" y="339458"/>
                        </a:cubicBezTo>
                        <a:cubicBezTo>
                          <a:pt x="11898" y="341334"/>
                          <a:pt x="8546" y="341357"/>
                          <a:pt x="5697" y="342307"/>
                        </a:cubicBezTo>
                        <a:cubicBezTo>
                          <a:pt x="3798" y="345155"/>
                          <a:pt x="0" y="347429"/>
                          <a:pt x="0" y="350852"/>
                        </a:cubicBezTo>
                        <a:cubicBezTo>
                          <a:pt x="0" y="353538"/>
                          <a:pt x="3025" y="356283"/>
                          <a:pt x="5697" y="356550"/>
                        </a:cubicBezTo>
                        <a:cubicBezTo>
                          <a:pt x="13314" y="357312"/>
                          <a:pt x="20890" y="354651"/>
                          <a:pt x="28486" y="353701"/>
                        </a:cubicBezTo>
                        <a:cubicBezTo>
                          <a:pt x="31462" y="351717"/>
                          <a:pt x="40860" y="344369"/>
                          <a:pt x="45577" y="345155"/>
                        </a:cubicBezTo>
                        <a:cubicBezTo>
                          <a:pt x="55713" y="346844"/>
                          <a:pt x="52208" y="352744"/>
                          <a:pt x="59820" y="356550"/>
                        </a:cubicBezTo>
                        <a:cubicBezTo>
                          <a:pt x="65191" y="359236"/>
                          <a:pt x="71215" y="360348"/>
                          <a:pt x="76912" y="362247"/>
                        </a:cubicBezTo>
                        <a:lnTo>
                          <a:pt x="85458" y="365095"/>
                        </a:lnTo>
                        <a:cubicBezTo>
                          <a:pt x="86407" y="368893"/>
                          <a:pt x="84986" y="374415"/>
                          <a:pt x="88306" y="376490"/>
                        </a:cubicBezTo>
                        <a:cubicBezTo>
                          <a:pt x="98197" y="382672"/>
                          <a:pt x="118296" y="377903"/>
                          <a:pt x="128187" y="376490"/>
                        </a:cubicBezTo>
                        <a:cubicBezTo>
                          <a:pt x="125449" y="368278"/>
                          <a:pt x="118635" y="359231"/>
                          <a:pt x="125338" y="350852"/>
                        </a:cubicBezTo>
                        <a:cubicBezTo>
                          <a:pt x="127477" y="348179"/>
                          <a:pt x="131254" y="347347"/>
                          <a:pt x="133884" y="345155"/>
                        </a:cubicBezTo>
                        <a:cubicBezTo>
                          <a:pt x="136979" y="342576"/>
                          <a:pt x="139581" y="339458"/>
                          <a:pt x="142430" y="336609"/>
                        </a:cubicBezTo>
                        <a:cubicBezTo>
                          <a:pt x="145250" y="328149"/>
                          <a:pt x="147053" y="317743"/>
                          <a:pt x="153824" y="310972"/>
                        </a:cubicBezTo>
                        <a:cubicBezTo>
                          <a:pt x="156245" y="308551"/>
                          <a:pt x="159521" y="307174"/>
                          <a:pt x="162370" y="305275"/>
                        </a:cubicBezTo>
                        <a:lnTo>
                          <a:pt x="179461" y="279637"/>
                        </a:lnTo>
                        <a:lnTo>
                          <a:pt x="185159" y="271092"/>
                        </a:lnTo>
                        <a:cubicBezTo>
                          <a:pt x="186108" y="268243"/>
                          <a:pt x="187217" y="265443"/>
                          <a:pt x="188007" y="262546"/>
                        </a:cubicBezTo>
                        <a:cubicBezTo>
                          <a:pt x="190067" y="254992"/>
                          <a:pt x="191228" y="247185"/>
                          <a:pt x="193704" y="239757"/>
                        </a:cubicBezTo>
                        <a:cubicBezTo>
                          <a:pt x="195603" y="234060"/>
                          <a:pt x="193705" y="224565"/>
                          <a:pt x="199402" y="222666"/>
                        </a:cubicBezTo>
                        <a:cubicBezTo>
                          <a:pt x="214317" y="217693"/>
                          <a:pt x="204975" y="220242"/>
                          <a:pt x="227888" y="216968"/>
                        </a:cubicBezTo>
                        <a:cubicBezTo>
                          <a:pt x="230736" y="216019"/>
                          <a:pt x="235484" y="216968"/>
                          <a:pt x="236433" y="214120"/>
                        </a:cubicBezTo>
                        <a:cubicBezTo>
                          <a:pt x="237964" y="209527"/>
                          <a:pt x="235285" y="204410"/>
                          <a:pt x="233585" y="199877"/>
                        </a:cubicBezTo>
                        <a:cubicBezTo>
                          <a:pt x="231428" y="194126"/>
                          <a:pt x="226363" y="189806"/>
                          <a:pt x="222190" y="185634"/>
                        </a:cubicBezTo>
                        <a:cubicBezTo>
                          <a:pt x="221241" y="182785"/>
                          <a:pt x="219010" y="180072"/>
                          <a:pt x="219342" y="177088"/>
                        </a:cubicBezTo>
                        <a:cubicBezTo>
                          <a:pt x="220255" y="168871"/>
                          <a:pt x="225052" y="158083"/>
                          <a:pt x="230736" y="151451"/>
                        </a:cubicBezTo>
                        <a:cubicBezTo>
                          <a:pt x="234232" y="147373"/>
                          <a:pt x="237035" y="141755"/>
                          <a:pt x="242131" y="140056"/>
                        </a:cubicBezTo>
                        <a:lnTo>
                          <a:pt x="259222" y="134359"/>
                        </a:lnTo>
                        <a:cubicBezTo>
                          <a:pt x="268440" y="106710"/>
                          <a:pt x="251727" y="159145"/>
                          <a:pt x="264919" y="88781"/>
                        </a:cubicBezTo>
                        <a:cubicBezTo>
                          <a:pt x="265748" y="84359"/>
                          <a:pt x="273184" y="77668"/>
                          <a:pt x="276314" y="74538"/>
                        </a:cubicBezTo>
                        <a:cubicBezTo>
                          <a:pt x="274415" y="72639"/>
                          <a:pt x="273189" y="69613"/>
                          <a:pt x="270616" y="68841"/>
                        </a:cubicBezTo>
                        <a:cubicBezTo>
                          <a:pt x="263284" y="66642"/>
                          <a:pt x="255360" y="67362"/>
                          <a:pt x="247828" y="65993"/>
                        </a:cubicBezTo>
                        <a:cubicBezTo>
                          <a:pt x="244874" y="65456"/>
                          <a:pt x="242131" y="64094"/>
                          <a:pt x="239282" y="63144"/>
                        </a:cubicBezTo>
                        <a:cubicBezTo>
                          <a:pt x="236433" y="60295"/>
                          <a:pt x="234088" y="56833"/>
                          <a:pt x="230736" y="54598"/>
                        </a:cubicBezTo>
                        <a:cubicBezTo>
                          <a:pt x="228238" y="52932"/>
                          <a:pt x="225172" y="52101"/>
                          <a:pt x="222190" y="51750"/>
                        </a:cubicBezTo>
                        <a:cubicBezTo>
                          <a:pt x="208954" y="50193"/>
                          <a:pt x="195603" y="49851"/>
                          <a:pt x="182310" y="48901"/>
                        </a:cubicBezTo>
                        <a:cubicBezTo>
                          <a:pt x="179461" y="47002"/>
                          <a:pt x="176185" y="45625"/>
                          <a:pt x="173764" y="43204"/>
                        </a:cubicBezTo>
                        <a:cubicBezTo>
                          <a:pt x="171343" y="40783"/>
                          <a:pt x="171284" y="35828"/>
                          <a:pt x="168067" y="34658"/>
                        </a:cubicBezTo>
                        <a:cubicBezTo>
                          <a:pt x="159986" y="31719"/>
                          <a:pt x="150976" y="32759"/>
                          <a:pt x="142430" y="31809"/>
                        </a:cubicBezTo>
                        <a:cubicBezTo>
                          <a:pt x="140531" y="29910"/>
                          <a:pt x="138829" y="27790"/>
                          <a:pt x="136732" y="26112"/>
                        </a:cubicBezTo>
                        <a:cubicBezTo>
                          <a:pt x="134059" y="23974"/>
                          <a:pt x="130325" y="23088"/>
                          <a:pt x="128187" y="20415"/>
                        </a:cubicBezTo>
                        <a:cubicBezTo>
                          <a:pt x="126311" y="18070"/>
                          <a:pt x="126453" y="14657"/>
                          <a:pt x="125338" y="11869"/>
                        </a:cubicBezTo>
                        <a:cubicBezTo>
                          <a:pt x="124549" y="9898"/>
                          <a:pt x="122964" y="950"/>
                          <a:pt x="119641" y="475"/>
                        </a:cubicBezTo>
                        <a:close/>
                      </a:path>
                    </a:pathLst>
                  </a:custGeom>
                  <a:solidFill>
                    <a:srgbClr val="0066FF">
                      <a:alpha val="69020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6" name="Forme libre 44"/>
                  <p:cNvSpPr/>
                  <p:nvPr/>
                </p:nvSpPr>
                <p:spPr>
                  <a:xfrm>
                    <a:off x="2802585" y="2833813"/>
                    <a:ext cx="680128" cy="678489"/>
                  </a:xfrm>
                  <a:custGeom>
                    <a:avLst/>
                    <a:gdLst>
                      <a:gd name="connsiteX0" fmla="*/ 530038 w 624167"/>
                      <a:gd name="connsiteY0" fmla="*/ 89647 h 488576"/>
                      <a:gd name="connsiteX1" fmla="*/ 462803 w 624167"/>
                      <a:gd name="connsiteY1" fmla="*/ 35858 h 488576"/>
                      <a:gd name="connsiteX2" fmla="*/ 435908 w 624167"/>
                      <a:gd name="connsiteY2" fmla="*/ 22411 h 488576"/>
                      <a:gd name="connsiteX3" fmla="*/ 415738 w 624167"/>
                      <a:gd name="connsiteY3" fmla="*/ 56029 h 488576"/>
                      <a:gd name="connsiteX4" fmla="*/ 409014 w 624167"/>
                      <a:gd name="connsiteY4" fmla="*/ 82923 h 488576"/>
                      <a:gd name="connsiteX5" fmla="*/ 382120 w 624167"/>
                      <a:gd name="connsiteY5" fmla="*/ 103094 h 488576"/>
                      <a:gd name="connsiteX6" fmla="*/ 328332 w 624167"/>
                      <a:gd name="connsiteY6" fmla="*/ 89647 h 488576"/>
                      <a:gd name="connsiteX7" fmla="*/ 314885 w 624167"/>
                      <a:gd name="connsiteY7" fmla="*/ 62753 h 488576"/>
                      <a:gd name="connsiteX8" fmla="*/ 294714 w 624167"/>
                      <a:gd name="connsiteY8" fmla="*/ 22411 h 488576"/>
                      <a:gd name="connsiteX9" fmla="*/ 281267 w 624167"/>
                      <a:gd name="connsiteY9" fmla="*/ 8964 h 488576"/>
                      <a:gd name="connsiteX10" fmla="*/ 234203 w 624167"/>
                      <a:gd name="connsiteY10" fmla="*/ 2241 h 488576"/>
                      <a:gd name="connsiteX11" fmla="*/ 187138 w 624167"/>
                      <a:gd name="connsiteY11" fmla="*/ 22411 h 488576"/>
                      <a:gd name="connsiteX12" fmla="*/ 146797 w 624167"/>
                      <a:gd name="connsiteY12" fmla="*/ 69476 h 488576"/>
                      <a:gd name="connsiteX13" fmla="*/ 133350 w 624167"/>
                      <a:gd name="connsiteY13" fmla="*/ 109817 h 488576"/>
                      <a:gd name="connsiteX14" fmla="*/ 126626 w 624167"/>
                      <a:gd name="connsiteY14" fmla="*/ 163606 h 488576"/>
                      <a:gd name="connsiteX15" fmla="*/ 93008 w 624167"/>
                      <a:gd name="connsiteY15" fmla="*/ 197223 h 488576"/>
                      <a:gd name="connsiteX16" fmla="*/ 45944 w 624167"/>
                      <a:gd name="connsiteY16" fmla="*/ 203947 h 488576"/>
                      <a:gd name="connsiteX17" fmla="*/ 5603 w 624167"/>
                      <a:gd name="connsiteY17" fmla="*/ 251011 h 488576"/>
                      <a:gd name="connsiteX18" fmla="*/ 12326 w 624167"/>
                      <a:gd name="connsiteY18" fmla="*/ 277906 h 488576"/>
                      <a:gd name="connsiteX19" fmla="*/ 79561 w 624167"/>
                      <a:gd name="connsiteY19" fmla="*/ 277906 h 488576"/>
                      <a:gd name="connsiteX20" fmla="*/ 146797 w 624167"/>
                      <a:gd name="connsiteY20" fmla="*/ 271182 h 488576"/>
                      <a:gd name="connsiteX21" fmla="*/ 133350 w 624167"/>
                      <a:gd name="connsiteY21" fmla="*/ 324970 h 488576"/>
                      <a:gd name="connsiteX22" fmla="*/ 146797 w 624167"/>
                      <a:gd name="connsiteY22" fmla="*/ 351864 h 488576"/>
                      <a:gd name="connsiteX23" fmla="*/ 200585 w 624167"/>
                      <a:gd name="connsiteY23" fmla="*/ 365311 h 488576"/>
                      <a:gd name="connsiteX24" fmla="*/ 234203 w 624167"/>
                      <a:gd name="connsiteY24" fmla="*/ 378758 h 488576"/>
                      <a:gd name="connsiteX25" fmla="*/ 254373 w 624167"/>
                      <a:gd name="connsiteY25" fmla="*/ 398929 h 488576"/>
                      <a:gd name="connsiteX26" fmla="*/ 220755 w 624167"/>
                      <a:gd name="connsiteY26" fmla="*/ 445994 h 488576"/>
                      <a:gd name="connsiteX27" fmla="*/ 240926 w 624167"/>
                      <a:gd name="connsiteY27" fmla="*/ 486335 h 488576"/>
                      <a:gd name="connsiteX28" fmla="*/ 308161 w 624167"/>
                      <a:gd name="connsiteY28" fmla="*/ 459441 h 488576"/>
                      <a:gd name="connsiteX29" fmla="*/ 335055 w 624167"/>
                      <a:gd name="connsiteY29" fmla="*/ 432547 h 488576"/>
                      <a:gd name="connsiteX30" fmla="*/ 361950 w 624167"/>
                      <a:gd name="connsiteY30" fmla="*/ 365311 h 488576"/>
                      <a:gd name="connsiteX31" fmla="*/ 382120 w 624167"/>
                      <a:gd name="connsiteY31" fmla="*/ 331694 h 488576"/>
                      <a:gd name="connsiteX32" fmla="*/ 415738 w 624167"/>
                      <a:gd name="connsiteY32" fmla="*/ 298076 h 488576"/>
                      <a:gd name="connsiteX33" fmla="*/ 442632 w 624167"/>
                      <a:gd name="connsiteY33" fmla="*/ 277906 h 488576"/>
                      <a:gd name="connsiteX34" fmla="*/ 503144 w 624167"/>
                      <a:gd name="connsiteY34" fmla="*/ 251011 h 488576"/>
                      <a:gd name="connsiteX35" fmla="*/ 563655 w 624167"/>
                      <a:gd name="connsiteY35" fmla="*/ 237564 h 488576"/>
                      <a:gd name="connsiteX36" fmla="*/ 597273 w 624167"/>
                      <a:gd name="connsiteY36" fmla="*/ 203947 h 488576"/>
                      <a:gd name="connsiteX37" fmla="*/ 624167 w 624167"/>
                      <a:gd name="connsiteY37" fmla="*/ 156882 h 488576"/>
                      <a:gd name="connsiteX38" fmla="*/ 597273 w 624167"/>
                      <a:gd name="connsiteY38" fmla="*/ 123264 h 488576"/>
                      <a:gd name="connsiteX39" fmla="*/ 530038 w 624167"/>
                      <a:gd name="connsiteY39" fmla="*/ 89647 h 488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624167" h="488576">
                        <a:moveTo>
                          <a:pt x="530038" y="89647"/>
                        </a:moveTo>
                        <a:cubicBezTo>
                          <a:pt x="507627" y="75079"/>
                          <a:pt x="478491" y="47064"/>
                          <a:pt x="462803" y="35858"/>
                        </a:cubicBezTo>
                        <a:cubicBezTo>
                          <a:pt x="447115" y="24652"/>
                          <a:pt x="443752" y="19049"/>
                          <a:pt x="435908" y="22411"/>
                        </a:cubicBezTo>
                        <a:cubicBezTo>
                          <a:pt x="428064" y="25773"/>
                          <a:pt x="420220" y="45944"/>
                          <a:pt x="415738" y="56029"/>
                        </a:cubicBezTo>
                        <a:cubicBezTo>
                          <a:pt x="411256" y="66114"/>
                          <a:pt x="414617" y="75079"/>
                          <a:pt x="409014" y="82923"/>
                        </a:cubicBezTo>
                        <a:cubicBezTo>
                          <a:pt x="403411" y="90767"/>
                          <a:pt x="395567" y="101973"/>
                          <a:pt x="382120" y="103094"/>
                        </a:cubicBezTo>
                        <a:cubicBezTo>
                          <a:pt x="368673" y="104215"/>
                          <a:pt x="339538" y="96371"/>
                          <a:pt x="328332" y="89647"/>
                        </a:cubicBezTo>
                        <a:cubicBezTo>
                          <a:pt x="317126" y="82924"/>
                          <a:pt x="314885" y="62753"/>
                          <a:pt x="314885" y="62753"/>
                        </a:cubicBezTo>
                        <a:cubicBezTo>
                          <a:pt x="309282" y="51547"/>
                          <a:pt x="300317" y="31376"/>
                          <a:pt x="294714" y="22411"/>
                        </a:cubicBezTo>
                        <a:cubicBezTo>
                          <a:pt x="289111" y="13446"/>
                          <a:pt x="291352" y="12326"/>
                          <a:pt x="281267" y="8964"/>
                        </a:cubicBezTo>
                        <a:cubicBezTo>
                          <a:pt x="271182" y="5602"/>
                          <a:pt x="249891" y="0"/>
                          <a:pt x="234203" y="2241"/>
                        </a:cubicBezTo>
                        <a:cubicBezTo>
                          <a:pt x="218515" y="4482"/>
                          <a:pt x="201706" y="11205"/>
                          <a:pt x="187138" y="22411"/>
                        </a:cubicBezTo>
                        <a:cubicBezTo>
                          <a:pt x="172570" y="33617"/>
                          <a:pt x="155762" y="54908"/>
                          <a:pt x="146797" y="69476"/>
                        </a:cubicBezTo>
                        <a:cubicBezTo>
                          <a:pt x="137832" y="84044"/>
                          <a:pt x="136712" y="94129"/>
                          <a:pt x="133350" y="109817"/>
                        </a:cubicBezTo>
                        <a:cubicBezTo>
                          <a:pt x="129988" y="125505"/>
                          <a:pt x="133350" y="149038"/>
                          <a:pt x="126626" y="163606"/>
                        </a:cubicBezTo>
                        <a:cubicBezTo>
                          <a:pt x="119902" y="178174"/>
                          <a:pt x="106455" y="190500"/>
                          <a:pt x="93008" y="197223"/>
                        </a:cubicBezTo>
                        <a:cubicBezTo>
                          <a:pt x="79561" y="203946"/>
                          <a:pt x="60511" y="194982"/>
                          <a:pt x="45944" y="203947"/>
                        </a:cubicBezTo>
                        <a:cubicBezTo>
                          <a:pt x="31377" y="212912"/>
                          <a:pt x="11206" y="238685"/>
                          <a:pt x="5603" y="251011"/>
                        </a:cubicBezTo>
                        <a:cubicBezTo>
                          <a:pt x="0" y="263337"/>
                          <a:pt x="0" y="273424"/>
                          <a:pt x="12326" y="277906"/>
                        </a:cubicBezTo>
                        <a:cubicBezTo>
                          <a:pt x="24652" y="282388"/>
                          <a:pt x="57149" y="279027"/>
                          <a:pt x="79561" y="277906"/>
                        </a:cubicBezTo>
                        <a:cubicBezTo>
                          <a:pt x="101973" y="276785"/>
                          <a:pt x="137832" y="263338"/>
                          <a:pt x="146797" y="271182"/>
                        </a:cubicBezTo>
                        <a:cubicBezTo>
                          <a:pt x="155762" y="279026"/>
                          <a:pt x="133350" y="311523"/>
                          <a:pt x="133350" y="324970"/>
                        </a:cubicBezTo>
                        <a:cubicBezTo>
                          <a:pt x="133350" y="338417"/>
                          <a:pt x="135591" y="345141"/>
                          <a:pt x="146797" y="351864"/>
                        </a:cubicBezTo>
                        <a:cubicBezTo>
                          <a:pt x="158003" y="358588"/>
                          <a:pt x="186017" y="360829"/>
                          <a:pt x="200585" y="365311"/>
                        </a:cubicBezTo>
                        <a:cubicBezTo>
                          <a:pt x="215153" y="369793"/>
                          <a:pt x="225238" y="373155"/>
                          <a:pt x="234203" y="378758"/>
                        </a:cubicBezTo>
                        <a:cubicBezTo>
                          <a:pt x="243168" y="384361"/>
                          <a:pt x="256614" y="387723"/>
                          <a:pt x="254373" y="398929"/>
                        </a:cubicBezTo>
                        <a:cubicBezTo>
                          <a:pt x="252132" y="410135"/>
                          <a:pt x="222996" y="431426"/>
                          <a:pt x="220755" y="445994"/>
                        </a:cubicBezTo>
                        <a:cubicBezTo>
                          <a:pt x="218514" y="460562"/>
                          <a:pt x="226358" y="484094"/>
                          <a:pt x="240926" y="486335"/>
                        </a:cubicBezTo>
                        <a:cubicBezTo>
                          <a:pt x="255494" y="488576"/>
                          <a:pt x="292473" y="468406"/>
                          <a:pt x="308161" y="459441"/>
                        </a:cubicBezTo>
                        <a:cubicBezTo>
                          <a:pt x="323849" y="450476"/>
                          <a:pt x="326090" y="448235"/>
                          <a:pt x="335055" y="432547"/>
                        </a:cubicBezTo>
                        <a:cubicBezTo>
                          <a:pt x="344020" y="416859"/>
                          <a:pt x="354106" y="382120"/>
                          <a:pt x="361950" y="365311"/>
                        </a:cubicBezTo>
                        <a:cubicBezTo>
                          <a:pt x="369794" y="348502"/>
                          <a:pt x="373155" y="342900"/>
                          <a:pt x="382120" y="331694"/>
                        </a:cubicBezTo>
                        <a:cubicBezTo>
                          <a:pt x="391085" y="320488"/>
                          <a:pt x="405653" y="307041"/>
                          <a:pt x="415738" y="298076"/>
                        </a:cubicBezTo>
                        <a:cubicBezTo>
                          <a:pt x="425823" y="289111"/>
                          <a:pt x="428064" y="285750"/>
                          <a:pt x="442632" y="277906"/>
                        </a:cubicBezTo>
                        <a:cubicBezTo>
                          <a:pt x="457200" y="270062"/>
                          <a:pt x="482973" y="257735"/>
                          <a:pt x="503144" y="251011"/>
                        </a:cubicBezTo>
                        <a:cubicBezTo>
                          <a:pt x="523315" y="244287"/>
                          <a:pt x="547967" y="245408"/>
                          <a:pt x="563655" y="237564"/>
                        </a:cubicBezTo>
                        <a:cubicBezTo>
                          <a:pt x="579343" y="229720"/>
                          <a:pt x="587188" y="217394"/>
                          <a:pt x="597273" y="203947"/>
                        </a:cubicBezTo>
                        <a:cubicBezTo>
                          <a:pt x="607358" y="190500"/>
                          <a:pt x="624167" y="170329"/>
                          <a:pt x="624167" y="156882"/>
                        </a:cubicBezTo>
                        <a:cubicBezTo>
                          <a:pt x="624167" y="143435"/>
                          <a:pt x="608479" y="131108"/>
                          <a:pt x="597273" y="123264"/>
                        </a:cubicBezTo>
                        <a:cubicBezTo>
                          <a:pt x="586067" y="115420"/>
                          <a:pt x="552449" y="104215"/>
                          <a:pt x="530038" y="89647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57" name="ZoneTexte 61"/>
                <p:cNvSpPr txBox="1">
                  <a:spLocks noChangeArrowheads="1"/>
                </p:cNvSpPr>
                <p:nvPr/>
              </p:nvSpPr>
              <p:spPr bwMode="auto">
                <a:xfrm rot="18603862">
                  <a:off x="2580699" y="2266310"/>
                  <a:ext cx="1986465" cy="3829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fr-FR" dirty="0"/>
                    <a:t>Atlantic basins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97532" y="2299055"/>
                <a:ext cx="2160000" cy="10908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64" name="Forme libre 33"/>
            <p:cNvSpPr/>
            <p:nvPr/>
          </p:nvSpPr>
          <p:spPr bwMode="auto">
            <a:xfrm>
              <a:off x="4182561" y="1535367"/>
              <a:ext cx="346075" cy="437249"/>
            </a:xfrm>
            <a:custGeom>
              <a:avLst/>
              <a:gdLst>
                <a:gd name="connsiteX0" fmla="*/ 145369 w 344771"/>
                <a:gd name="connsiteY0" fmla="*/ 9040 h 370087"/>
                <a:gd name="connsiteX1" fmla="*/ 142521 w 344771"/>
                <a:gd name="connsiteY1" fmla="*/ 17586 h 370087"/>
                <a:gd name="connsiteX2" fmla="*/ 136824 w 344771"/>
                <a:gd name="connsiteY2" fmla="*/ 26132 h 370087"/>
                <a:gd name="connsiteX3" fmla="*/ 131126 w 344771"/>
                <a:gd name="connsiteY3" fmla="*/ 43223 h 370087"/>
                <a:gd name="connsiteX4" fmla="*/ 122581 w 344771"/>
                <a:gd name="connsiteY4" fmla="*/ 77407 h 370087"/>
                <a:gd name="connsiteX5" fmla="*/ 116883 w 344771"/>
                <a:gd name="connsiteY5" fmla="*/ 83104 h 370087"/>
                <a:gd name="connsiteX6" fmla="*/ 114035 w 344771"/>
                <a:gd name="connsiteY6" fmla="*/ 94498 h 370087"/>
                <a:gd name="connsiteX7" fmla="*/ 105489 w 344771"/>
                <a:gd name="connsiteY7" fmla="*/ 120136 h 370087"/>
                <a:gd name="connsiteX8" fmla="*/ 102640 w 344771"/>
                <a:gd name="connsiteY8" fmla="*/ 128681 h 370087"/>
                <a:gd name="connsiteX9" fmla="*/ 99792 w 344771"/>
                <a:gd name="connsiteY9" fmla="*/ 137227 h 370087"/>
                <a:gd name="connsiteX10" fmla="*/ 91246 w 344771"/>
                <a:gd name="connsiteY10" fmla="*/ 142924 h 370087"/>
                <a:gd name="connsiteX11" fmla="*/ 85549 w 344771"/>
                <a:gd name="connsiteY11" fmla="*/ 160016 h 370087"/>
                <a:gd name="connsiteX12" fmla="*/ 82700 w 344771"/>
                <a:gd name="connsiteY12" fmla="*/ 168562 h 370087"/>
                <a:gd name="connsiteX13" fmla="*/ 77003 w 344771"/>
                <a:gd name="connsiteY13" fmla="*/ 177108 h 370087"/>
                <a:gd name="connsiteX14" fmla="*/ 74154 w 344771"/>
                <a:gd name="connsiteY14" fmla="*/ 185653 h 370087"/>
                <a:gd name="connsiteX15" fmla="*/ 62760 w 344771"/>
                <a:gd name="connsiteY15" fmla="*/ 202745 h 370087"/>
                <a:gd name="connsiteX16" fmla="*/ 57063 w 344771"/>
                <a:gd name="connsiteY16" fmla="*/ 211291 h 370087"/>
                <a:gd name="connsiteX17" fmla="*/ 51366 w 344771"/>
                <a:gd name="connsiteY17" fmla="*/ 219836 h 370087"/>
                <a:gd name="connsiteX18" fmla="*/ 37123 w 344771"/>
                <a:gd name="connsiteY18" fmla="*/ 245474 h 370087"/>
                <a:gd name="connsiteX19" fmla="*/ 28577 w 344771"/>
                <a:gd name="connsiteY19" fmla="*/ 271111 h 370087"/>
                <a:gd name="connsiteX20" fmla="*/ 25728 w 344771"/>
                <a:gd name="connsiteY20" fmla="*/ 279657 h 370087"/>
                <a:gd name="connsiteX21" fmla="*/ 14334 w 344771"/>
                <a:gd name="connsiteY21" fmla="*/ 296749 h 370087"/>
                <a:gd name="connsiteX22" fmla="*/ 5788 w 344771"/>
                <a:gd name="connsiteY22" fmla="*/ 310992 h 370087"/>
                <a:gd name="connsiteX23" fmla="*/ 5788 w 344771"/>
                <a:gd name="connsiteY23" fmla="*/ 333780 h 370087"/>
                <a:gd name="connsiteX24" fmla="*/ 14334 w 344771"/>
                <a:gd name="connsiteY24" fmla="*/ 336629 h 370087"/>
                <a:gd name="connsiteX25" fmla="*/ 37123 w 344771"/>
                <a:gd name="connsiteY25" fmla="*/ 333780 h 370087"/>
                <a:gd name="connsiteX26" fmla="*/ 45668 w 344771"/>
                <a:gd name="connsiteY26" fmla="*/ 330932 h 370087"/>
                <a:gd name="connsiteX27" fmla="*/ 54214 w 344771"/>
                <a:gd name="connsiteY27" fmla="*/ 333780 h 370087"/>
                <a:gd name="connsiteX28" fmla="*/ 59911 w 344771"/>
                <a:gd name="connsiteY28" fmla="*/ 339478 h 370087"/>
                <a:gd name="connsiteX29" fmla="*/ 82700 w 344771"/>
                <a:gd name="connsiteY29" fmla="*/ 345175 h 370087"/>
                <a:gd name="connsiteX30" fmla="*/ 91246 w 344771"/>
                <a:gd name="connsiteY30" fmla="*/ 348023 h 370087"/>
                <a:gd name="connsiteX31" fmla="*/ 125429 w 344771"/>
                <a:gd name="connsiteY31" fmla="*/ 350872 h 370087"/>
                <a:gd name="connsiteX32" fmla="*/ 136824 w 344771"/>
                <a:gd name="connsiteY32" fmla="*/ 356569 h 370087"/>
                <a:gd name="connsiteX33" fmla="*/ 145369 w 344771"/>
                <a:gd name="connsiteY33" fmla="*/ 359418 h 370087"/>
                <a:gd name="connsiteX34" fmla="*/ 148218 w 344771"/>
                <a:gd name="connsiteY34" fmla="*/ 367964 h 370087"/>
                <a:gd name="connsiteX35" fmla="*/ 153915 w 344771"/>
                <a:gd name="connsiteY35" fmla="*/ 350872 h 370087"/>
                <a:gd name="connsiteX36" fmla="*/ 159612 w 344771"/>
                <a:gd name="connsiteY36" fmla="*/ 342326 h 370087"/>
                <a:gd name="connsiteX37" fmla="*/ 171007 w 344771"/>
                <a:gd name="connsiteY37" fmla="*/ 328083 h 370087"/>
                <a:gd name="connsiteX38" fmla="*/ 179553 w 344771"/>
                <a:gd name="connsiteY38" fmla="*/ 299597 h 370087"/>
                <a:gd name="connsiteX39" fmla="*/ 185250 w 344771"/>
                <a:gd name="connsiteY39" fmla="*/ 291051 h 370087"/>
                <a:gd name="connsiteX40" fmla="*/ 193795 w 344771"/>
                <a:gd name="connsiteY40" fmla="*/ 288203 h 370087"/>
                <a:gd name="connsiteX41" fmla="*/ 199493 w 344771"/>
                <a:gd name="connsiteY41" fmla="*/ 282506 h 370087"/>
                <a:gd name="connsiteX42" fmla="*/ 227979 w 344771"/>
                <a:gd name="connsiteY42" fmla="*/ 276808 h 370087"/>
                <a:gd name="connsiteX43" fmla="*/ 239373 w 344771"/>
                <a:gd name="connsiteY43" fmla="*/ 259717 h 370087"/>
                <a:gd name="connsiteX44" fmla="*/ 242222 w 344771"/>
                <a:gd name="connsiteY44" fmla="*/ 251171 h 370087"/>
                <a:gd name="connsiteX45" fmla="*/ 250767 w 344771"/>
                <a:gd name="connsiteY45" fmla="*/ 248322 h 370087"/>
                <a:gd name="connsiteX46" fmla="*/ 256465 w 344771"/>
                <a:gd name="connsiteY46" fmla="*/ 242625 h 370087"/>
                <a:gd name="connsiteX47" fmla="*/ 262162 w 344771"/>
                <a:gd name="connsiteY47" fmla="*/ 225534 h 370087"/>
                <a:gd name="connsiteX48" fmla="*/ 265010 w 344771"/>
                <a:gd name="connsiteY48" fmla="*/ 208442 h 370087"/>
                <a:gd name="connsiteX49" fmla="*/ 333377 w 344771"/>
                <a:gd name="connsiteY49" fmla="*/ 197048 h 370087"/>
                <a:gd name="connsiteX50" fmla="*/ 330528 w 344771"/>
                <a:gd name="connsiteY50" fmla="*/ 177108 h 370087"/>
                <a:gd name="connsiteX51" fmla="*/ 324831 w 344771"/>
                <a:gd name="connsiteY51" fmla="*/ 171410 h 370087"/>
                <a:gd name="connsiteX52" fmla="*/ 319134 w 344771"/>
                <a:gd name="connsiteY52" fmla="*/ 162865 h 370087"/>
                <a:gd name="connsiteX53" fmla="*/ 287799 w 344771"/>
                <a:gd name="connsiteY53" fmla="*/ 154319 h 370087"/>
                <a:gd name="connsiteX54" fmla="*/ 284951 w 344771"/>
                <a:gd name="connsiteY54" fmla="*/ 145773 h 370087"/>
                <a:gd name="connsiteX55" fmla="*/ 290648 w 344771"/>
                <a:gd name="connsiteY55" fmla="*/ 137227 h 370087"/>
                <a:gd name="connsiteX56" fmla="*/ 282102 w 344771"/>
                <a:gd name="connsiteY56" fmla="*/ 134379 h 370087"/>
                <a:gd name="connsiteX57" fmla="*/ 233676 w 344771"/>
                <a:gd name="connsiteY57" fmla="*/ 131530 h 370087"/>
                <a:gd name="connsiteX58" fmla="*/ 225130 w 344771"/>
                <a:gd name="connsiteY58" fmla="*/ 125833 h 370087"/>
                <a:gd name="connsiteX59" fmla="*/ 219433 w 344771"/>
                <a:gd name="connsiteY59" fmla="*/ 108741 h 370087"/>
                <a:gd name="connsiteX60" fmla="*/ 213736 w 344771"/>
                <a:gd name="connsiteY60" fmla="*/ 100195 h 370087"/>
                <a:gd name="connsiteX61" fmla="*/ 210887 w 344771"/>
                <a:gd name="connsiteY61" fmla="*/ 91650 h 370087"/>
                <a:gd name="connsiteX62" fmla="*/ 202341 w 344771"/>
                <a:gd name="connsiteY62" fmla="*/ 88801 h 370087"/>
                <a:gd name="connsiteX63" fmla="*/ 193795 w 344771"/>
                <a:gd name="connsiteY63" fmla="*/ 28980 h 370087"/>
                <a:gd name="connsiteX64" fmla="*/ 188098 w 344771"/>
                <a:gd name="connsiteY64" fmla="*/ 20435 h 370087"/>
                <a:gd name="connsiteX65" fmla="*/ 173855 w 344771"/>
                <a:gd name="connsiteY65" fmla="*/ 17586 h 370087"/>
                <a:gd name="connsiteX66" fmla="*/ 165310 w 344771"/>
                <a:gd name="connsiteY66" fmla="*/ 14737 h 370087"/>
                <a:gd name="connsiteX67" fmla="*/ 151067 w 344771"/>
                <a:gd name="connsiteY67" fmla="*/ 494 h 370087"/>
                <a:gd name="connsiteX68" fmla="*/ 142521 w 344771"/>
                <a:gd name="connsiteY68" fmla="*/ 3343 h 370087"/>
                <a:gd name="connsiteX69" fmla="*/ 145369 w 344771"/>
                <a:gd name="connsiteY69" fmla="*/ 9040 h 3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44771" h="370087">
                  <a:moveTo>
                    <a:pt x="145369" y="9040"/>
                  </a:moveTo>
                  <a:cubicBezTo>
                    <a:pt x="145369" y="11414"/>
                    <a:pt x="143864" y="14900"/>
                    <a:pt x="142521" y="17586"/>
                  </a:cubicBezTo>
                  <a:cubicBezTo>
                    <a:pt x="140990" y="20648"/>
                    <a:pt x="138215" y="23004"/>
                    <a:pt x="136824" y="26132"/>
                  </a:cubicBezTo>
                  <a:cubicBezTo>
                    <a:pt x="134385" y="31620"/>
                    <a:pt x="131126" y="43223"/>
                    <a:pt x="131126" y="43223"/>
                  </a:cubicBezTo>
                  <a:cubicBezTo>
                    <a:pt x="128748" y="64628"/>
                    <a:pt x="132710" y="64747"/>
                    <a:pt x="122581" y="77407"/>
                  </a:cubicBezTo>
                  <a:cubicBezTo>
                    <a:pt x="120903" y="79504"/>
                    <a:pt x="118782" y="81205"/>
                    <a:pt x="116883" y="83104"/>
                  </a:cubicBezTo>
                  <a:cubicBezTo>
                    <a:pt x="115934" y="86902"/>
                    <a:pt x="115160" y="90748"/>
                    <a:pt x="114035" y="94498"/>
                  </a:cubicBezTo>
                  <a:cubicBezTo>
                    <a:pt x="114026" y="94528"/>
                    <a:pt x="106918" y="115848"/>
                    <a:pt x="105489" y="120136"/>
                  </a:cubicBezTo>
                  <a:lnTo>
                    <a:pt x="102640" y="128681"/>
                  </a:lnTo>
                  <a:cubicBezTo>
                    <a:pt x="101690" y="131530"/>
                    <a:pt x="102290" y="135561"/>
                    <a:pt x="99792" y="137227"/>
                  </a:cubicBezTo>
                  <a:lnTo>
                    <a:pt x="91246" y="142924"/>
                  </a:lnTo>
                  <a:lnTo>
                    <a:pt x="85549" y="160016"/>
                  </a:lnTo>
                  <a:cubicBezTo>
                    <a:pt x="84599" y="162865"/>
                    <a:pt x="84366" y="166063"/>
                    <a:pt x="82700" y="168562"/>
                  </a:cubicBezTo>
                  <a:cubicBezTo>
                    <a:pt x="80801" y="171411"/>
                    <a:pt x="78534" y="174046"/>
                    <a:pt x="77003" y="177108"/>
                  </a:cubicBezTo>
                  <a:cubicBezTo>
                    <a:pt x="75660" y="179793"/>
                    <a:pt x="75612" y="183028"/>
                    <a:pt x="74154" y="185653"/>
                  </a:cubicBezTo>
                  <a:cubicBezTo>
                    <a:pt x="70829" y="191639"/>
                    <a:pt x="66558" y="197048"/>
                    <a:pt x="62760" y="202745"/>
                  </a:cubicBezTo>
                  <a:lnTo>
                    <a:pt x="57063" y="211291"/>
                  </a:lnTo>
                  <a:cubicBezTo>
                    <a:pt x="55164" y="214139"/>
                    <a:pt x="52449" y="216588"/>
                    <a:pt x="51366" y="219836"/>
                  </a:cubicBezTo>
                  <a:cubicBezTo>
                    <a:pt x="44394" y="240750"/>
                    <a:pt x="49914" y="232681"/>
                    <a:pt x="37123" y="245474"/>
                  </a:cubicBezTo>
                  <a:lnTo>
                    <a:pt x="28577" y="271111"/>
                  </a:lnTo>
                  <a:cubicBezTo>
                    <a:pt x="27627" y="273960"/>
                    <a:pt x="27394" y="277158"/>
                    <a:pt x="25728" y="279657"/>
                  </a:cubicBezTo>
                  <a:cubicBezTo>
                    <a:pt x="21930" y="285354"/>
                    <a:pt x="16500" y="290253"/>
                    <a:pt x="14334" y="296749"/>
                  </a:cubicBezTo>
                  <a:cubicBezTo>
                    <a:pt x="10635" y="307842"/>
                    <a:pt x="13608" y="303171"/>
                    <a:pt x="5788" y="310992"/>
                  </a:cubicBezTo>
                  <a:cubicBezTo>
                    <a:pt x="3979" y="318227"/>
                    <a:pt x="0" y="326545"/>
                    <a:pt x="5788" y="333780"/>
                  </a:cubicBezTo>
                  <a:cubicBezTo>
                    <a:pt x="7664" y="336125"/>
                    <a:pt x="11485" y="335679"/>
                    <a:pt x="14334" y="336629"/>
                  </a:cubicBezTo>
                  <a:cubicBezTo>
                    <a:pt x="21930" y="335679"/>
                    <a:pt x="29591" y="335149"/>
                    <a:pt x="37123" y="333780"/>
                  </a:cubicBezTo>
                  <a:cubicBezTo>
                    <a:pt x="40077" y="333243"/>
                    <a:pt x="42666" y="330932"/>
                    <a:pt x="45668" y="330932"/>
                  </a:cubicBezTo>
                  <a:cubicBezTo>
                    <a:pt x="48671" y="330932"/>
                    <a:pt x="51365" y="332831"/>
                    <a:pt x="54214" y="333780"/>
                  </a:cubicBezTo>
                  <a:cubicBezTo>
                    <a:pt x="56113" y="335679"/>
                    <a:pt x="57608" y="338096"/>
                    <a:pt x="59911" y="339478"/>
                  </a:cubicBezTo>
                  <a:cubicBezTo>
                    <a:pt x="64558" y="342266"/>
                    <a:pt x="79206" y="344302"/>
                    <a:pt x="82700" y="345175"/>
                  </a:cubicBezTo>
                  <a:cubicBezTo>
                    <a:pt x="85613" y="345903"/>
                    <a:pt x="88270" y="347626"/>
                    <a:pt x="91246" y="348023"/>
                  </a:cubicBezTo>
                  <a:cubicBezTo>
                    <a:pt x="102580" y="349534"/>
                    <a:pt x="114035" y="349922"/>
                    <a:pt x="125429" y="350872"/>
                  </a:cubicBezTo>
                  <a:cubicBezTo>
                    <a:pt x="129227" y="352771"/>
                    <a:pt x="132603" y="356100"/>
                    <a:pt x="136824" y="356569"/>
                  </a:cubicBezTo>
                  <a:cubicBezTo>
                    <a:pt x="148975" y="357919"/>
                    <a:pt x="157112" y="347677"/>
                    <a:pt x="145369" y="359418"/>
                  </a:cubicBezTo>
                  <a:cubicBezTo>
                    <a:pt x="146319" y="362267"/>
                    <a:pt x="146095" y="370087"/>
                    <a:pt x="148218" y="367964"/>
                  </a:cubicBezTo>
                  <a:cubicBezTo>
                    <a:pt x="152465" y="363717"/>
                    <a:pt x="150584" y="355869"/>
                    <a:pt x="153915" y="350872"/>
                  </a:cubicBezTo>
                  <a:cubicBezTo>
                    <a:pt x="155814" y="348023"/>
                    <a:pt x="157473" y="344999"/>
                    <a:pt x="159612" y="342326"/>
                  </a:cubicBezTo>
                  <a:cubicBezTo>
                    <a:pt x="175849" y="322031"/>
                    <a:pt x="153473" y="354386"/>
                    <a:pt x="171007" y="328083"/>
                  </a:cubicBezTo>
                  <a:cubicBezTo>
                    <a:pt x="172600" y="321710"/>
                    <a:pt x="176776" y="303762"/>
                    <a:pt x="179553" y="299597"/>
                  </a:cubicBezTo>
                  <a:cubicBezTo>
                    <a:pt x="181452" y="296748"/>
                    <a:pt x="182577" y="293190"/>
                    <a:pt x="185250" y="291051"/>
                  </a:cubicBezTo>
                  <a:cubicBezTo>
                    <a:pt x="187594" y="289175"/>
                    <a:pt x="190947" y="289152"/>
                    <a:pt x="193795" y="288203"/>
                  </a:cubicBezTo>
                  <a:cubicBezTo>
                    <a:pt x="195694" y="286304"/>
                    <a:pt x="197190" y="283888"/>
                    <a:pt x="199493" y="282506"/>
                  </a:cubicBezTo>
                  <a:cubicBezTo>
                    <a:pt x="205710" y="278776"/>
                    <a:pt x="224518" y="277303"/>
                    <a:pt x="227979" y="276808"/>
                  </a:cubicBezTo>
                  <a:cubicBezTo>
                    <a:pt x="231777" y="271111"/>
                    <a:pt x="237208" y="266213"/>
                    <a:pt x="239373" y="259717"/>
                  </a:cubicBezTo>
                  <a:cubicBezTo>
                    <a:pt x="240323" y="256868"/>
                    <a:pt x="240099" y="253294"/>
                    <a:pt x="242222" y="251171"/>
                  </a:cubicBezTo>
                  <a:cubicBezTo>
                    <a:pt x="244345" y="249048"/>
                    <a:pt x="247919" y="249272"/>
                    <a:pt x="250767" y="248322"/>
                  </a:cubicBezTo>
                  <a:cubicBezTo>
                    <a:pt x="252666" y="246423"/>
                    <a:pt x="255264" y="245027"/>
                    <a:pt x="256465" y="242625"/>
                  </a:cubicBezTo>
                  <a:cubicBezTo>
                    <a:pt x="259151" y="237254"/>
                    <a:pt x="262162" y="225534"/>
                    <a:pt x="262162" y="225534"/>
                  </a:cubicBezTo>
                  <a:cubicBezTo>
                    <a:pt x="263111" y="219837"/>
                    <a:pt x="263757" y="214080"/>
                    <a:pt x="265010" y="208442"/>
                  </a:cubicBezTo>
                  <a:cubicBezTo>
                    <a:pt x="271485" y="179301"/>
                    <a:pt x="288788" y="198986"/>
                    <a:pt x="333377" y="197048"/>
                  </a:cubicBezTo>
                  <a:cubicBezTo>
                    <a:pt x="340023" y="177107"/>
                    <a:pt x="344771" y="181855"/>
                    <a:pt x="330528" y="177108"/>
                  </a:cubicBezTo>
                  <a:cubicBezTo>
                    <a:pt x="328629" y="175209"/>
                    <a:pt x="326509" y="173507"/>
                    <a:pt x="324831" y="171410"/>
                  </a:cubicBezTo>
                  <a:cubicBezTo>
                    <a:pt x="322693" y="168737"/>
                    <a:pt x="322037" y="164679"/>
                    <a:pt x="319134" y="162865"/>
                  </a:cubicBezTo>
                  <a:cubicBezTo>
                    <a:pt x="312327" y="158611"/>
                    <a:pt x="295936" y="155946"/>
                    <a:pt x="287799" y="154319"/>
                  </a:cubicBezTo>
                  <a:cubicBezTo>
                    <a:pt x="286850" y="151470"/>
                    <a:pt x="284457" y="148735"/>
                    <a:pt x="284951" y="145773"/>
                  </a:cubicBezTo>
                  <a:cubicBezTo>
                    <a:pt x="285514" y="142396"/>
                    <a:pt x="291478" y="140548"/>
                    <a:pt x="290648" y="137227"/>
                  </a:cubicBezTo>
                  <a:cubicBezTo>
                    <a:pt x="289920" y="134314"/>
                    <a:pt x="285090" y="134678"/>
                    <a:pt x="282102" y="134379"/>
                  </a:cubicBezTo>
                  <a:cubicBezTo>
                    <a:pt x="266012" y="132770"/>
                    <a:pt x="249818" y="132480"/>
                    <a:pt x="233676" y="131530"/>
                  </a:cubicBezTo>
                  <a:cubicBezTo>
                    <a:pt x="230827" y="129631"/>
                    <a:pt x="226944" y="128736"/>
                    <a:pt x="225130" y="125833"/>
                  </a:cubicBezTo>
                  <a:cubicBezTo>
                    <a:pt x="221947" y="120740"/>
                    <a:pt x="222764" y="113738"/>
                    <a:pt x="219433" y="108741"/>
                  </a:cubicBezTo>
                  <a:cubicBezTo>
                    <a:pt x="217534" y="105892"/>
                    <a:pt x="215267" y="103257"/>
                    <a:pt x="213736" y="100195"/>
                  </a:cubicBezTo>
                  <a:cubicBezTo>
                    <a:pt x="212393" y="97510"/>
                    <a:pt x="213010" y="93773"/>
                    <a:pt x="210887" y="91650"/>
                  </a:cubicBezTo>
                  <a:cubicBezTo>
                    <a:pt x="208764" y="89527"/>
                    <a:pt x="205190" y="89751"/>
                    <a:pt x="202341" y="88801"/>
                  </a:cubicBezTo>
                  <a:cubicBezTo>
                    <a:pt x="188030" y="45867"/>
                    <a:pt x="206788" y="106938"/>
                    <a:pt x="193795" y="28980"/>
                  </a:cubicBezTo>
                  <a:cubicBezTo>
                    <a:pt x="193232" y="25603"/>
                    <a:pt x="191070" y="22133"/>
                    <a:pt x="188098" y="20435"/>
                  </a:cubicBezTo>
                  <a:cubicBezTo>
                    <a:pt x="183894" y="18033"/>
                    <a:pt x="178552" y="18760"/>
                    <a:pt x="173855" y="17586"/>
                  </a:cubicBezTo>
                  <a:cubicBezTo>
                    <a:pt x="170942" y="16858"/>
                    <a:pt x="168158" y="15687"/>
                    <a:pt x="165310" y="14737"/>
                  </a:cubicBezTo>
                  <a:cubicBezTo>
                    <a:pt x="161987" y="9754"/>
                    <a:pt x="158186" y="1681"/>
                    <a:pt x="151067" y="494"/>
                  </a:cubicBezTo>
                  <a:cubicBezTo>
                    <a:pt x="148105" y="0"/>
                    <a:pt x="144323" y="941"/>
                    <a:pt x="142521" y="3343"/>
                  </a:cubicBezTo>
                  <a:cubicBezTo>
                    <a:pt x="140812" y="5622"/>
                    <a:pt x="145369" y="6666"/>
                    <a:pt x="145369" y="9040"/>
                  </a:cubicBezTo>
                  <a:close/>
                </a:path>
              </a:pathLst>
            </a:custGeom>
            <a:solidFill>
              <a:srgbClr val="FFFF00">
                <a:alpha val="69804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0" y="88920"/>
            <a:ext cx="9144000" cy="5539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0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Geological</a:t>
            </a:r>
            <a:r>
              <a:rPr lang="fr-FR" sz="3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Snapshot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Onshore</a:t>
            </a:r>
            <a:endParaRPr lang="en-GB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"/>
          <p:cNvCxnSpPr/>
          <p:nvPr/>
        </p:nvCxnSpPr>
        <p:spPr>
          <a:xfrm>
            <a:off x="142844" y="714356"/>
            <a:ext cx="5786478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0" y="88920"/>
            <a:ext cx="9144000" cy="5539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0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Geological</a:t>
            </a:r>
            <a:r>
              <a:rPr lang="fr-FR" sz="3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Snapshot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: Offshore</a:t>
            </a:r>
            <a:endParaRPr lang="en-GB" sz="3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44"/>
          <p:cNvSpPr txBox="1"/>
          <p:nvPr/>
        </p:nvSpPr>
        <p:spPr>
          <a:xfrm>
            <a:off x="571472" y="5929330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Offshore Atlantic:</a:t>
            </a:r>
            <a:r>
              <a:rPr lang="en-GB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Jurassic, Cretaceous and Tertiary basins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Mediterranee</a:t>
            </a:r>
            <a:r>
              <a:rPr lang="en-GB" sz="16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Tertiary basin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39552" y="925667"/>
            <a:ext cx="7079850" cy="5003663"/>
            <a:chOff x="539552" y="925667"/>
            <a:chExt cx="7079850" cy="500366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r="1284" b="1043"/>
            <a:stretch>
              <a:fillRect/>
            </a:stretch>
          </p:blipFill>
          <p:spPr bwMode="auto">
            <a:xfrm>
              <a:off x="539552" y="925667"/>
              <a:ext cx="7079850" cy="50036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3072465" y="2312497"/>
              <a:ext cx="28803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dirty="0" smtClean="0"/>
                <a:t>34</a:t>
              </a:r>
              <a:endParaRPr lang="fr-FR" sz="8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068974" y="2896425"/>
              <a:ext cx="28803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dirty="0" smtClean="0"/>
                <a:t>36</a:t>
              </a:r>
              <a:endParaRPr lang="fr-FR" sz="800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591401" y="2312497"/>
              <a:ext cx="428400" cy="20005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700" b="1" dirty="0" smtClean="0"/>
                <a:t>20 000</a:t>
              </a:r>
              <a:endParaRPr lang="fr-FR" sz="700" b="1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595807" y="2880522"/>
              <a:ext cx="428400" cy="20005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700" b="1" dirty="0" smtClean="0"/>
                <a:t>20 000</a:t>
              </a:r>
              <a:endParaRPr lang="fr-FR" sz="7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240"/>
          <p:cNvSpPr txBox="1">
            <a:spLocks noChangeArrowheads="1"/>
          </p:cNvSpPr>
          <p:nvPr/>
        </p:nvSpPr>
        <p:spPr bwMode="auto">
          <a:xfrm>
            <a:off x="1" y="63500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Exploration </a:t>
            </a:r>
            <a:r>
              <a:rPr lang="fr-FR" sz="3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History</a:t>
            </a:r>
            <a:endParaRPr lang="fr-FR" sz="30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e 104"/>
          <p:cNvGrpSpPr>
            <a:grpSpLocks/>
          </p:cNvGrpSpPr>
          <p:nvPr/>
        </p:nvGrpSpPr>
        <p:grpSpPr bwMode="auto">
          <a:xfrm>
            <a:off x="612800" y="1598634"/>
            <a:ext cx="7531100" cy="4830762"/>
            <a:chOff x="328613" y="1341438"/>
            <a:chExt cx="7531100" cy="4830762"/>
          </a:xfrm>
        </p:grpSpPr>
        <p:sp>
          <p:nvSpPr>
            <p:cNvPr id="49" name="Rectangle 103"/>
            <p:cNvSpPr>
              <a:spLocks noChangeArrowheads="1"/>
            </p:cNvSpPr>
            <p:nvPr/>
          </p:nvSpPr>
          <p:spPr bwMode="auto">
            <a:xfrm>
              <a:off x="900113" y="1341438"/>
              <a:ext cx="6959600" cy="446405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0" name="Rectangle 4"/>
            <p:cNvSpPr>
              <a:spLocks noChangeArrowheads="1"/>
            </p:cNvSpPr>
            <p:nvPr/>
          </p:nvSpPr>
          <p:spPr bwMode="auto">
            <a:xfrm>
              <a:off x="5580063" y="1684338"/>
              <a:ext cx="2087562" cy="792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Rectangle 5"/>
            <p:cNvSpPr>
              <a:spLocks noChangeArrowheads="1"/>
            </p:cNvSpPr>
            <p:nvPr/>
          </p:nvSpPr>
          <p:spPr bwMode="auto">
            <a:xfrm>
              <a:off x="5705475" y="1727200"/>
              <a:ext cx="187325" cy="12382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5705475" y="1971675"/>
              <a:ext cx="187325" cy="123825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Rectangle 7"/>
            <p:cNvSpPr>
              <a:spLocks noChangeArrowheads="1"/>
            </p:cNvSpPr>
            <p:nvPr/>
          </p:nvSpPr>
          <p:spPr bwMode="auto">
            <a:xfrm>
              <a:off x="5705475" y="2219325"/>
              <a:ext cx="187325" cy="12223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>
              <a:off x="6016625" y="1666875"/>
              <a:ext cx="912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fr-FR" sz="1400" b="1"/>
                <a:t>Onshore</a:t>
              </a:r>
            </a:p>
          </p:txBody>
        </p:sp>
        <p:sp>
          <p:nvSpPr>
            <p:cNvPr id="55" name="Text Box 9"/>
            <p:cNvSpPr txBox="1">
              <a:spLocks noChangeArrowheads="1"/>
            </p:cNvSpPr>
            <p:nvPr/>
          </p:nvSpPr>
          <p:spPr bwMode="auto">
            <a:xfrm>
              <a:off x="6016625" y="1909763"/>
              <a:ext cx="1705894" cy="30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fr-FR" sz="1400" b="1" dirty="0" err="1" smtClean="0"/>
                <a:t>Shallow</a:t>
              </a:r>
              <a:r>
                <a:rPr lang="fr-FR" sz="1400" b="1" dirty="0" smtClean="0"/>
                <a:t> Offshore </a:t>
              </a:r>
              <a:endParaRPr lang="fr-FR" sz="1400" b="1" dirty="0"/>
            </a:p>
          </p:txBody>
        </p:sp>
        <p:sp>
          <p:nvSpPr>
            <p:cNvPr id="56" name="Text Box 10"/>
            <p:cNvSpPr txBox="1">
              <a:spLocks noChangeArrowheads="1"/>
            </p:cNvSpPr>
            <p:nvPr/>
          </p:nvSpPr>
          <p:spPr bwMode="auto">
            <a:xfrm>
              <a:off x="5995988" y="2171700"/>
              <a:ext cx="1467046" cy="30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fr-FR" sz="1400" b="1" dirty="0" err="1" smtClean="0"/>
                <a:t>Deep</a:t>
              </a:r>
              <a:r>
                <a:rPr lang="fr-FR" sz="1400" b="1" dirty="0" smtClean="0"/>
                <a:t>  Offshore</a:t>
              </a:r>
              <a:endParaRPr lang="fr-FR" sz="1400" b="1" dirty="0"/>
            </a:p>
          </p:txBody>
        </p:sp>
        <p:sp>
          <p:nvSpPr>
            <p:cNvPr id="57" name="Text Box 11"/>
            <p:cNvSpPr txBox="1">
              <a:spLocks noChangeArrowheads="1"/>
            </p:cNvSpPr>
            <p:nvPr/>
          </p:nvSpPr>
          <p:spPr bwMode="auto">
            <a:xfrm rot="-5400000">
              <a:off x="-564356" y="2961482"/>
              <a:ext cx="2152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fr-FR" b="1" dirty="0"/>
                <a:t>Wells per 100 Km²</a:t>
              </a:r>
            </a:p>
          </p:txBody>
        </p:sp>
        <p:sp>
          <p:nvSpPr>
            <p:cNvPr id="58" name="Rectangle 12"/>
            <p:cNvSpPr>
              <a:spLocks noChangeArrowheads="1"/>
            </p:cNvSpPr>
            <p:nvPr/>
          </p:nvSpPr>
          <p:spPr bwMode="auto">
            <a:xfrm rot="-5400000">
              <a:off x="1258094" y="4575969"/>
              <a:ext cx="5572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 dirty="0">
                  <a:solidFill>
                    <a:schemeClr val="bg1"/>
                  </a:solidFill>
                </a:rPr>
                <a:t>Gharb</a:t>
              </a:r>
            </a:p>
          </p:txBody>
        </p:sp>
        <p:sp>
          <p:nvSpPr>
            <p:cNvPr id="59" name="Rectangle 13"/>
            <p:cNvSpPr>
              <a:spLocks noChangeArrowheads="1"/>
            </p:cNvSpPr>
            <p:nvPr/>
          </p:nvSpPr>
          <p:spPr bwMode="auto">
            <a:xfrm rot="-5400000">
              <a:off x="1455738" y="4721225"/>
              <a:ext cx="7874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Essaouira</a:t>
              </a:r>
            </a:p>
          </p:txBody>
        </p:sp>
        <p:sp>
          <p:nvSpPr>
            <p:cNvPr id="60" name="Rectangle 14"/>
            <p:cNvSpPr>
              <a:spLocks noChangeArrowheads="1"/>
            </p:cNvSpPr>
            <p:nvPr/>
          </p:nvSpPr>
          <p:spPr bwMode="auto">
            <a:xfrm rot="-5400000">
              <a:off x="1885951" y="4554537"/>
              <a:ext cx="5143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Prerif</a:t>
              </a:r>
            </a:p>
          </p:txBody>
        </p:sp>
        <p:sp>
          <p:nvSpPr>
            <p:cNvPr id="61" name="Rectangle 15"/>
            <p:cNvSpPr>
              <a:spLocks noChangeArrowheads="1"/>
            </p:cNvSpPr>
            <p:nvPr/>
          </p:nvSpPr>
          <p:spPr bwMode="auto">
            <a:xfrm rot="-5400000">
              <a:off x="1788319" y="4963319"/>
              <a:ext cx="12620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Agadir-Ifni Shllow</a:t>
              </a:r>
            </a:p>
          </p:txBody>
        </p: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 rot="-5400000">
              <a:off x="2320925" y="4670425"/>
              <a:ext cx="7461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Doukkala</a:t>
              </a:r>
            </a:p>
          </p:txBody>
        </p:sp>
        <p:sp>
          <p:nvSpPr>
            <p:cNvPr id="63" name="Rectangle 17"/>
            <p:cNvSpPr>
              <a:spLocks noChangeArrowheads="1"/>
            </p:cNvSpPr>
            <p:nvPr/>
          </p:nvSpPr>
          <p:spPr bwMode="auto">
            <a:xfrm rot="-5400000">
              <a:off x="2701131" y="4579144"/>
              <a:ext cx="5635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Souss</a:t>
              </a:r>
            </a:p>
          </p:txBody>
        </p:sp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 rot="-5400000">
              <a:off x="2932113" y="4632325"/>
              <a:ext cx="6699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Missour</a:t>
              </a:r>
            </a:p>
          </p:txBody>
        </p:sp>
        <p:sp>
          <p:nvSpPr>
            <p:cNvPr id="65" name="Rectangle 19"/>
            <p:cNvSpPr>
              <a:spLocks noChangeArrowheads="1"/>
            </p:cNvSpPr>
            <p:nvPr/>
          </p:nvSpPr>
          <p:spPr bwMode="auto">
            <a:xfrm rot="-5400000">
              <a:off x="2823369" y="4976019"/>
              <a:ext cx="13795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Ifni-Tarfaya Shallow</a:t>
              </a:r>
            </a:p>
          </p:txBody>
        </p:sp>
        <p:sp>
          <p:nvSpPr>
            <p:cNvPr id="66" name="Rectangle 20"/>
            <p:cNvSpPr>
              <a:spLocks noChangeArrowheads="1"/>
            </p:cNvSpPr>
            <p:nvPr/>
          </p:nvSpPr>
          <p:spPr bwMode="auto">
            <a:xfrm rot="-5400000">
              <a:off x="3488531" y="4610894"/>
              <a:ext cx="6270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Guercif</a:t>
              </a:r>
            </a:p>
          </p:txBody>
        </p:sp>
        <p:sp>
          <p:nvSpPr>
            <p:cNvPr id="67" name="Rectangle 21"/>
            <p:cNvSpPr>
              <a:spLocks noChangeArrowheads="1"/>
            </p:cNvSpPr>
            <p:nvPr/>
          </p:nvSpPr>
          <p:spPr bwMode="auto">
            <a:xfrm rot="-5400000">
              <a:off x="3767932" y="4647406"/>
              <a:ext cx="7000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Boudnib</a:t>
              </a:r>
            </a:p>
          </p:txBody>
        </p:sp>
        <p:sp>
          <p:nvSpPr>
            <p:cNvPr id="68" name="Rectangle 22"/>
            <p:cNvSpPr>
              <a:spLocks noChangeArrowheads="1"/>
            </p:cNvSpPr>
            <p:nvPr/>
          </p:nvSpPr>
          <p:spPr bwMode="auto">
            <a:xfrm rot="-5400000">
              <a:off x="3933031" y="4756944"/>
              <a:ext cx="9191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Zag-Tindouf</a:t>
              </a:r>
            </a:p>
          </p:txBody>
        </p:sp>
        <p:sp>
          <p:nvSpPr>
            <p:cNvPr id="69" name="Rectangle 23"/>
            <p:cNvSpPr>
              <a:spLocks noChangeArrowheads="1"/>
            </p:cNvSpPr>
            <p:nvPr/>
          </p:nvSpPr>
          <p:spPr bwMode="auto">
            <a:xfrm rot="-5400000">
              <a:off x="3972720" y="4942681"/>
              <a:ext cx="13001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Essaouira Shallow</a:t>
              </a:r>
            </a:p>
          </p:txBody>
        </p:sp>
        <p:sp>
          <p:nvSpPr>
            <p:cNvPr id="70" name="Rectangle 24"/>
            <p:cNvSpPr>
              <a:spLocks noChangeArrowheads="1"/>
            </p:cNvSpPr>
            <p:nvPr/>
          </p:nvSpPr>
          <p:spPr bwMode="auto">
            <a:xfrm rot="-5400000">
              <a:off x="4343400" y="4881563"/>
              <a:ext cx="11334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Hauts -Plateaux</a:t>
              </a:r>
            </a:p>
          </p:txBody>
        </p:sp>
        <p:sp>
          <p:nvSpPr>
            <p:cNvPr id="71" name="Rectangle 25"/>
            <p:cNvSpPr>
              <a:spLocks noChangeArrowheads="1"/>
            </p:cNvSpPr>
            <p:nvPr/>
          </p:nvSpPr>
          <p:spPr bwMode="auto">
            <a:xfrm rot="-5400000">
              <a:off x="4941888" y="4554537"/>
              <a:ext cx="5143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Tadla</a:t>
              </a:r>
            </a:p>
          </p:txBody>
        </p:sp>
        <p:sp>
          <p:nvSpPr>
            <p:cNvPr id="72" name="Rectangle 26"/>
            <p:cNvSpPr>
              <a:spLocks noChangeArrowheads="1"/>
            </p:cNvSpPr>
            <p:nvPr/>
          </p:nvSpPr>
          <p:spPr bwMode="auto">
            <a:xfrm rot="-5400000">
              <a:off x="6613526" y="4949825"/>
              <a:ext cx="1289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Rabat-SafiShallow</a:t>
              </a:r>
            </a:p>
          </p:txBody>
        </p:sp>
        <p:sp>
          <p:nvSpPr>
            <p:cNvPr id="73" name="Rectangle 27"/>
            <p:cNvSpPr>
              <a:spLocks noChangeArrowheads="1"/>
            </p:cNvSpPr>
            <p:nvPr/>
          </p:nvSpPr>
          <p:spPr bwMode="auto">
            <a:xfrm rot="-5400000">
              <a:off x="4987925" y="5053013"/>
              <a:ext cx="15144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 dirty="0">
                  <a:solidFill>
                    <a:schemeClr val="bg1"/>
                  </a:solidFill>
                </a:rPr>
                <a:t>Tanger-Rabat</a:t>
              </a:r>
              <a:r>
                <a:rPr lang="fr-FR" sz="1000" b="1" dirty="0"/>
                <a:t> </a:t>
              </a:r>
              <a:r>
                <a:rPr lang="fr-FR" sz="1000" b="1" dirty="0" err="1">
                  <a:solidFill>
                    <a:schemeClr val="bg1"/>
                  </a:solidFill>
                </a:rPr>
                <a:t>Shallow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28"/>
            <p:cNvSpPr>
              <a:spLocks noChangeArrowheads="1"/>
            </p:cNvSpPr>
            <p:nvPr/>
          </p:nvSpPr>
          <p:spPr bwMode="auto">
            <a:xfrm rot="-5400000">
              <a:off x="5576888" y="4819650"/>
              <a:ext cx="9715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Méditerranée</a:t>
              </a:r>
            </a:p>
          </p:txBody>
        </p:sp>
        <p:sp>
          <p:nvSpPr>
            <p:cNvPr id="75" name="Rectangle 29"/>
            <p:cNvSpPr>
              <a:spLocks noChangeArrowheads="1"/>
            </p:cNvSpPr>
            <p:nvPr/>
          </p:nvSpPr>
          <p:spPr bwMode="auto">
            <a:xfrm rot="-5400000">
              <a:off x="5901532" y="5006181"/>
              <a:ext cx="15605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Offshore profond Nord</a:t>
              </a:r>
            </a:p>
          </p:txBody>
        </p:sp>
        <p:sp>
          <p:nvSpPr>
            <p:cNvPr id="76" name="Rectangle 30"/>
            <p:cNvSpPr>
              <a:spLocks noChangeArrowheads="1"/>
            </p:cNvSpPr>
            <p:nvPr/>
          </p:nvSpPr>
          <p:spPr bwMode="auto">
            <a:xfrm rot="-5400000">
              <a:off x="6230145" y="4987131"/>
              <a:ext cx="15033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Offshore profond Sud</a:t>
              </a:r>
            </a:p>
          </p:txBody>
        </p:sp>
        <p:sp>
          <p:nvSpPr>
            <p:cNvPr id="77" name="Rectangle 31"/>
            <p:cNvSpPr>
              <a:spLocks noChangeArrowheads="1"/>
            </p:cNvSpPr>
            <p:nvPr/>
          </p:nvSpPr>
          <p:spPr bwMode="auto">
            <a:xfrm rot="-5400000">
              <a:off x="7073107" y="4734719"/>
              <a:ext cx="8588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Ouarzazate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 rot="-5400000">
              <a:off x="4826000" y="4886325"/>
              <a:ext cx="1330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Laayoune-Lagwira </a:t>
              </a:r>
            </a:p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onshore</a:t>
              </a:r>
            </a:p>
          </p:txBody>
        </p:sp>
        <p:sp>
          <p:nvSpPr>
            <p:cNvPr id="79" name="Rectangle 33"/>
            <p:cNvSpPr>
              <a:spLocks noChangeArrowheads="1"/>
            </p:cNvSpPr>
            <p:nvPr/>
          </p:nvSpPr>
          <p:spPr bwMode="auto">
            <a:xfrm rot="-5400000">
              <a:off x="5703888" y="4872037"/>
              <a:ext cx="13017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Tarfaya-Laayoune </a:t>
              </a:r>
            </a:p>
            <a:p>
              <a:pPr fontAlgn="ctr"/>
              <a:r>
                <a:rPr lang="fr-FR" sz="1000" b="1">
                  <a:solidFill>
                    <a:schemeClr val="bg1"/>
                  </a:solidFill>
                </a:rPr>
                <a:t>Shallow</a:t>
              </a:r>
            </a:p>
          </p:txBody>
        </p:sp>
        <p:sp>
          <p:nvSpPr>
            <p:cNvPr id="80" name="Text Box 35"/>
            <p:cNvSpPr txBox="1">
              <a:spLocks noChangeArrowheads="1"/>
            </p:cNvSpPr>
            <p:nvPr/>
          </p:nvSpPr>
          <p:spPr bwMode="auto">
            <a:xfrm>
              <a:off x="2573338" y="5805488"/>
              <a:ext cx="3511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fr-FR" b="1"/>
                <a:t>Moroccan Sedimentary Basins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900113" y="415131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 u="sng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82" name="Text Box 37"/>
            <p:cNvSpPr txBox="1">
              <a:spLocks noChangeArrowheads="1"/>
            </p:cNvSpPr>
            <p:nvPr/>
          </p:nvSpPr>
          <p:spPr bwMode="auto">
            <a:xfrm>
              <a:off x="900113" y="3694113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</a:rPr>
                <a:t>0,2</a:t>
              </a:r>
            </a:p>
          </p:txBody>
        </p:sp>
        <p:sp>
          <p:nvSpPr>
            <p:cNvPr id="83" name="Rectangle 38"/>
            <p:cNvSpPr>
              <a:spLocks noChangeArrowheads="1"/>
            </p:cNvSpPr>
            <p:nvPr/>
          </p:nvSpPr>
          <p:spPr bwMode="auto">
            <a:xfrm>
              <a:off x="900113" y="3201988"/>
              <a:ext cx="5016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</a:rPr>
                <a:t>0,4</a:t>
              </a:r>
            </a:p>
            <a:p>
              <a:endParaRPr lang="fr-FR" b="1">
                <a:solidFill>
                  <a:schemeClr val="bg1"/>
                </a:solidFill>
              </a:endParaRPr>
            </a:p>
          </p:txBody>
        </p:sp>
        <p:sp>
          <p:nvSpPr>
            <p:cNvPr id="84" name="Rectangle 39"/>
            <p:cNvSpPr>
              <a:spLocks noChangeArrowheads="1"/>
            </p:cNvSpPr>
            <p:nvPr/>
          </p:nvSpPr>
          <p:spPr bwMode="auto">
            <a:xfrm>
              <a:off x="900113" y="2684463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</a:rPr>
                <a:t>0,6</a:t>
              </a:r>
            </a:p>
          </p:txBody>
        </p:sp>
        <p:sp>
          <p:nvSpPr>
            <p:cNvPr id="85" name="Rectangle 40"/>
            <p:cNvSpPr>
              <a:spLocks noChangeArrowheads="1"/>
            </p:cNvSpPr>
            <p:nvPr/>
          </p:nvSpPr>
          <p:spPr bwMode="auto">
            <a:xfrm>
              <a:off x="900113" y="2187575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</a:rPr>
                <a:t>0,8</a:t>
              </a:r>
            </a:p>
          </p:txBody>
        </p:sp>
        <p:sp>
          <p:nvSpPr>
            <p:cNvPr id="86" name="Rectangle 41"/>
            <p:cNvSpPr>
              <a:spLocks noChangeArrowheads="1"/>
            </p:cNvSpPr>
            <p:nvPr/>
          </p:nvSpPr>
          <p:spPr bwMode="auto">
            <a:xfrm>
              <a:off x="900113" y="1749425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1,0</a:t>
              </a:r>
            </a:p>
          </p:txBody>
        </p:sp>
        <p:sp>
          <p:nvSpPr>
            <p:cNvPr id="87" name="Rectangle 44"/>
            <p:cNvSpPr>
              <a:spLocks noChangeArrowheads="1"/>
            </p:cNvSpPr>
            <p:nvPr/>
          </p:nvSpPr>
          <p:spPr bwMode="auto">
            <a:xfrm>
              <a:off x="1381125" y="1409700"/>
              <a:ext cx="6294438" cy="29860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45"/>
            <p:cNvSpPr>
              <a:spLocks noChangeShapeType="1"/>
            </p:cNvSpPr>
            <p:nvPr/>
          </p:nvSpPr>
          <p:spPr bwMode="auto">
            <a:xfrm>
              <a:off x="1381125" y="3902075"/>
              <a:ext cx="6294438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46"/>
            <p:cNvSpPr>
              <a:spLocks noChangeShapeType="1"/>
            </p:cNvSpPr>
            <p:nvPr/>
          </p:nvSpPr>
          <p:spPr bwMode="auto">
            <a:xfrm>
              <a:off x="1381125" y="3395663"/>
              <a:ext cx="6294438" cy="158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47"/>
            <p:cNvSpPr>
              <a:spLocks noChangeShapeType="1"/>
            </p:cNvSpPr>
            <p:nvPr/>
          </p:nvSpPr>
          <p:spPr bwMode="auto">
            <a:xfrm>
              <a:off x="1381125" y="2901950"/>
              <a:ext cx="6294438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Line 48"/>
            <p:cNvSpPr>
              <a:spLocks noChangeShapeType="1"/>
            </p:cNvSpPr>
            <p:nvPr/>
          </p:nvSpPr>
          <p:spPr bwMode="auto">
            <a:xfrm>
              <a:off x="1381125" y="2409825"/>
              <a:ext cx="6294438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Line 49"/>
            <p:cNvSpPr>
              <a:spLocks noChangeShapeType="1"/>
            </p:cNvSpPr>
            <p:nvPr/>
          </p:nvSpPr>
          <p:spPr bwMode="auto">
            <a:xfrm>
              <a:off x="1381125" y="1903413"/>
              <a:ext cx="6294438" cy="158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50"/>
            <p:cNvSpPr>
              <a:spLocks noChangeShapeType="1"/>
            </p:cNvSpPr>
            <p:nvPr/>
          </p:nvSpPr>
          <p:spPr bwMode="auto">
            <a:xfrm>
              <a:off x="1381125" y="1409700"/>
              <a:ext cx="6294438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Rectangle 51"/>
            <p:cNvSpPr>
              <a:spLocks noChangeArrowheads="1"/>
            </p:cNvSpPr>
            <p:nvPr/>
          </p:nvSpPr>
          <p:spPr bwMode="auto">
            <a:xfrm>
              <a:off x="1381125" y="1409700"/>
              <a:ext cx="6294438" cy="2986088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Rectangle 52"/>
            <p:cNvSpPr>
              <a:spLocks noChangeArrowheads="1"/>
            </p:cNvSpPr>
            <p:nvPr/>
          </p:nvSpPr>
          <p:spPr bwMode="auto">
            <a:xfrm>
              <a:off x="1460500" y="1655763"/>
              <a:ext cx="117475" cy="274002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Rectangle 53"/>
            <p:cNvSpPr>
              <a:spLocks noChangeArrowheads="1"/>
            </p:cNvSpPr>
            <p:nvPr/>
          </p:nvSpPr>
          <p:spPr bwMode="auto">
            <a:xfrm>
              <a:off x="1749425" y="2979738"/>
              <a:ext cx="106363" cy="141605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Rectangle 54"/>
            <p:cNvSpPr>
              <a:spLocks noChangeArrowheads="1"/>
            </p:cNvSpPr>
            <p:nvPr/>
          </p:nvSpPr>
          <p:spPr bwMode="auto">
            <a:xfrm>
              <a:off x="2027238" y="3448050"/>
              <a:ext cx="119062" cy="9477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Rectangle 55"/>
            <p:cNvSpPr>
              <a:spLocks noChangeArrowheads="1"/>
            </p:cNvSpPr>
            <p:nvPr/>
          </p:nvSpPr>
          <p:spPr bwMode="auto">
            <a:xfrm>
              <a:off x="2317750" y="4019550"/>
              <a:ext cx="119063" cy="37623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Rectangle 56"/>
            <p:cNvSpPr>
              <a:spLocks noChangeArrowheads="1"/>
            </p:cNvSpPr>
            <p:nvPr/>
          </p:nvSpPr>
          <p:spPr bwMode="auto">
            <a:xfrm>
              <a:off x="2608263" y="4097338"/>
              <a:ext cx="104775" cy="29845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Rectangle 57"/>
            <p:cNvSpPr>
              <a:spLocks noChangeArrowheads="1"/>
            </p:cNvSpPr>
            <p:nvPr/>
          </p:nvSpPr>
          <p:spPr bwMode="auto">
            <a:xfrm>
              <a:off x="2884488" y="4097338"/>
              <a:ext cx="119062" cy="29845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Rectangle 58"/>
            <p:cNvSpPr>
              <a:spLocks noChangeArrowheads="1"/>
            </p:cNvSpPr>
            <p:nvPr/>
          </p:nvSpPr>
          <p:spPr bwMode="auto">
            <a:xfrm>
              <a:off x="3175000" y="4225925"/>
              <a:ext cx="119063" cy="169863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Rectangle 59"/>
            <p:cNvSpPr>
              <a:spLocks noChangeArrowheads="1"/>
            </p:cNvSpPr>
            <p:nvPr/>
          </p:nvSpPr>
          <p:spPr bwMode="auto">
            <a:xfrm>
              <a:off x="3465513" y="4225925"/>
              <a:ext cx="106362" cy="16986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Rectangle 60"/>
            <p:cNvSpPr>
              <a:spLocks noChangeArrowheads="1"/>
            </p:cNvSpPr>
            <p:nvPr/>
          </p:nvSpPr>
          <p:spPr bwMode="auto">
            <a:xfrm>
              <a:off x="3743325" y="4252913"/>
              <a:ext cx="119063" cy="1428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Rectangle 61"/>
            <p:cNvSpPr>
              <a:spLocks noChangeArrowheads="1"/>
            </p:cNvSpPr>
            <p:nvPr/>
          </p:nvSpPr>
          <p:spPr bwMode="auto">
            <a:xfrm>
              <a:off x="4033838" y="4252913"/>
              <a:ext cx="119062" cy="1428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Rectangle 62"/>
            <p:cNvSpPr>
              <a:spLocks noChangeArrowheads="1"/>
            </p:cNvSpPr>
            <p:nvPr/>
          </p:nvSpPr>
          <p:spPr bwMode="auto">
            <a:xfrm>
              <a:off x="4324350" y="4265613"/>
              <a:ext cx="117475" cy="1301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Rectangle 63"/>
            <p:cNvSpPr>
              <a:spLocks noChangeArrowheads="1"/>
            </p:cNvSpPr>
            <p:nvPr/>
          </p:nvSpPr>
          <p:spPr bwMode="auto">
            <a:xfrm>
              <a:off x="4614863" y="4278313"/>
              <a:ext cx="104775" cy="117475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Rectangle 64"/>
            <p:cNvSpPr>
              <a:spLocks noChangeArrowheads="1"/>
            </p:cNvSpPr>
            <p:nvPr/>
          </p:nvSpPr>
          <p:spPr bwMode="auto">
            <a:xfrm>
              <a:off x="4891088" y="4291013"/>
              <a:ext cx="119062" cy="1047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Rectangle 65"/>
            <p:cNvSpPr>
              <a:spLocks noChangeArrowheads="1"/>
            </p:cNvSpPr>
            <p:nvPr/>
          </p:nvSpPr>
          <p:spPr bwMode="auto">
            <a:xfrm>
              <a:off x="5181600" y="4291013"/>
              <a:ext cx="119063" cy="1047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Rectangle 66"/>
            <p:cNvSpPr>
              <a:spLocks noChangeArrowheads="1"/>
            </p:cNvSpPr>
            <p:nvPr/>
          </p:nvSpPr>
          <p:spPr bwMode="auto">
            <a:xfrm>
              <a:off x="5472113" y="4291013"/>
              <a:ext cx="104775" cy="1047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Rectangle 67"/>
            <p:cNvSpPr>
              <a:spLocks noChangeArrowheads="1"/>
            </p:cNvSpPr>
            <p:nvPr/>
          </p:nvSpPr>
          <p:spPr bwMode="auto">
            <a:xfrm>
              <a:off x="5748338" y="4330700"/>
              <a:ext cx="119062" cy="6508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Rectangle 68"/>
            <p:cNvSpPr>
              <a:spLocks noChangeArrowheads="1"/>
            </p:cNvSpPr>
            <p:nvPr/>
          </p:nvSpPr>
          <p:spPr bwMode="auto">
            <a:xfrm>
              <a:off x="6038850" y="4368800"/>
              <a:ext cx="119063" cy="269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Rectangle 69"/>
            <p:cNvSpPr>
              <a:spLocks noChangeArrowheads="1"/>
            </p:cNvSpPr>
            <p:nvPr/>
          </p:nvSpPr>
          <p:spPr bwMode="auto">
            <a:xfrm>
              <a:off x="6329363" y="4383088"/>
              <a:ext cx="106362" cy="12700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Rectangle 70"/>
            <p:cNvSpPr>
              <a:spLocks noChangeArrowheads="1"/>
            </p:cNvSpPr>
            <p:nvPr/>
          </p:nvSpPr>
          <p:spPr bwMode="auto">
            <a:xfrm>
              <a:off x="6607175" y="4383088"/>
              <a:ext cx="119063" cy="1270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Line 71"/>
            <p:cNvSpPr>
              <a:spLocks noChangeShapeType="1"/>
            </p:cNvSpPr>
            <p:nvPr/>
          </p:nvSpPr>
          <p:spPr bwMode="auto">
            <a:xfrm>
              <a:off x="1381125" y="1409700"/>
              <a:ext cx="1588" cy="29860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72"/>
            <p:cNvSpPr>
              <a:spLocks noChangeShapeType="1"/>
            </p:cNvSpPr>
            <p:nvPr/>
          </p:nvSpPr>
          <p:spPr bwMode="auto">
            <a:xfrm>
              <a:off x="1354138" y="4395788"/>
              <a:ext cx="26987" cy="158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73"/>
            <p:cNvSpPr>
              <a:spLocks noChangeShapeType="1"/>
            </p:cNvSpPr>
            <p:nvPr/>
          </p:nvSpPr>
          <p:spPr bwMode="auto">
            <a:xfrm>
              <a:off x="1354138" y="3902075"/>
              <a:ext cx="26987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Line 74"/>
            <p:cNvSpPr>
              <a:spLocks noChangeShapeType="1"/>
            </p:cNvSpPr>
            <p:nvPr/>
          </p:nvSpPr>
          <p:spPr bwMode="auto">
            <a:xfrm>
              <a:off x="1354138" y="3395663"/>
              <a:ext cx="26987" cy="158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Line 75"/>
            <p:cNvSpPr>
              <a:spLocks noChangeShapeType="1"/>
            </p:cNvSpPr>
            <p:nvPr/>
          </p:nvSpPr>
          <p:spPr bwMode="auto">
            <a:xfrm>
              <a:off x="1354138" y="2901950"/>
              <a:ext cx="26987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Line 76"/>
            <p:cNvSpPr>
              <a:spLocks noChangeShapeType="1"/>
            </p:cNvSpPr>
            <p:nvPr/>
          </p:nvSpPr>
          <p:spPr bwMode="auto">
            <a:xfrm>
              <a:off x="1354138" y="2409825"/>
              <a:ext cx="26987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Line 77"/>
            <p:cNvSpPr>
              <a:spLocks noChangeShapeType="1"/>
            </p:cNvSpPr>
            <p:nvPr/>
          </p:nvSpPr>
          <p:spPr bwMode="auto">
            <a:xfrm>
              <a:off x="1354138" y="1903413"/>
              <a:ext cx="26987" cy="158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78"/>
            <p:cNvSpPr>
              <a:spLocks noChangeShapeType="1"/>
            </p:cNvSpPr>
            <p:nvPr/>
          </p:nvSpPr>
          <p:spPr bwMode="auto">
            <a:xfrm>
              <a:off x="1354138" y="1409700"/>
              <a:ext cx="26987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79"/>
            <p:cNvSpPr>
              <a:spLocks noChangeShapeType="1"/>
            </p:cNvSpPr>
            <p:nvPr/>
          </p:nvSpPr>
          <p:spPr bwMode="auto">
            <a:xfrm>
              <a:off x="1381125" y="4395788"/>
              <a:ext cx="6294438" cy="158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Line 80"/>
            <p:cNvSpPr>
              <a:spLocks noChangeShapeType="1"/>
            </p:cNvSpPr>
            <p:nvPr/>
          </p:nvSpPr>
          <p:spPr bwMode="auto">
            <a:xfrm flipV="1">
              <a:off x="138112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81"/>
            <p:cNvSpPr>
              <a:spLocks noChangeShapeType="1"/>
            </p:cNvSpPr>
            <p:nvPr/>
          </p:nvSpPr>
          <p:spPr bwMode="auto">
            <a:xfrm flipV="1">
              <a:off x="1671638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Line 82"/>
            <p:cNvSpPr>
              <a:spLocks noChangeShapeType="1"/>
            </p:cNvSpPr>
            <p:nvPr/>
          </p:nvSpPr>
          <p:spPr bwMode="auto">
            <a:xfrm flipV="1">
              <a:off x="1947863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Line 83"/>
            <p:cNvSpPr>
              <a:spLocks noChangeShapeType="1"/>
            </p:cNvSpPr>
            <p:nvPr/>
          </p:nvSpPr>
          <p:spPr bwMode="auto">
            <a:xfrm flipV="1">
              <a:off x="223837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Line 84"/>
            <p:cNvSpPr>
              <a:spLocks noChangeShapeType="1"/>
            </p:cNvSpPr>
            <p:nvPr/>
          </p:nvSpPr>
          <p:spPr bwMode="auto">
            <a:xfrm flipV="1">
              <a:off x="2528888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Line 85"/>
            <p:cNvSpPr>
              <a:spLocks noChangeShapeType="1"/>
            </p:cNvSpPr>
            <p:nvPr/>
          </p:nvSpPr>
          <p:spPr bwMode="auto">
            <a:xfrm flipV="1">
              <a:off x="2806700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Line 86"/>
            <p:cNvSpPr>
              <a:spLocks noChangeShapeType="1"/>
            </p:cNvSpPr>
            <p:nvPr/>
          </p:nvSpPr>
          <p:spPr bwMode="auto">
            <a:xfrm flipV="1">
              <a:off x="309562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87"/>
            <p:cNvSpPr>
              <a:spLocks noChangeShapeType="1"/>
            </p:cNvSpPr>
            <p:nvPr/>
          </p:nvSpPr>
          <p:spPr bwMode="auto">
            <a:xfrm flipV="1">
              <a:off x="3386138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88"/>
            <p:cNvSpPr>
              <a:spLocks noChangeShapeType="1"/>
            </p:cNvSpPr>
            <p:nvPr/>
          </p:nvSpPr>
          <p:spPr bwMode="auto">
            <a:xfrm flipV="1">
              <a:off x="3663950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89"/>
            <p:cNvSpPr>
              <a:spLocks noChangeShapeType="1"/>
            </p:cNvSpPr>
            <p:nvPr/>
          </p:nvSpPr>
          <p:spPr bwMode="auto">
            <a:xfrm flipV="1">
              <a:off x="3954463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90"/>
            <p:cNvSpPr>
              <a:spLocks noChangeShapeType="1"/>
            </p:cNvSpPr>
            <p:nvPr/>
          </p:nvSpPr>
          <p:spPr bwMode="auto">
            <a:xfrm flipV="1">
              <a:off x="424497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91"/>
            <p:cNvSpPr>
              <a:spLocks noChangeShapeType="1"/>
            </p:cNvSpPr>
            <p:nvPr/>
          </p:nvSpPr>
          <p:spPr bwMode="auto">
            <a:xfrm flipV="1">
              <a:off x="4535488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Line 92"/>
            <p:cNvSpPr>
              <a:spLocks noChangeShapeType="1"/>
            </p:cNvSpPr>
            <p:nvPr/>
          </p:nvSpPr>
          <p:spPr bwMode="auto">
            <a:xfrm flipV="1">
              <a:off x="4811713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Line 93"/>
            <p:cNvSpPr>
              <a:spLocks noChangeShapeType="1"/>
            </p:cNvSpPr>
            <p:nvPr/>
          </p:nvSpPr>
          <p:spPr bwMode="auto">
            <a:xfrm flipV="1">
              <a:off x="510222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Line 94"/>
            <p:cNvSpPr>
              <a:spLocks noChangeShapeType="1"/>
            </p:cNvSpPr>
            <p:nvPr/>
          </p:nvSpPr>
          <p:spPr bwMode="auto">
            <a:xfrm flipV="1">
              <a:off x="5392738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Line 95"/>
            <p:cNvSpPr>
              <a:spLocks noChangeShapeType="1"/>
            </p:cNvSpPr>
            <p:nvPr/>
          </p:nvSpPr>
          <p:spPr bwMode="auto">
            <a:xfrm flipV="1">
              <a:off x="5670550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96"/>
            <p:cNvSpPr>
              <a:spLocks noChangeShapeType="1"/>
            </p:cNvSpPr>
            <p:nvPr/>
          </p:nvSpPr>
          <p:spPr bwMode="auto">
            <a:xfrm flipV="1">
              <a:off x="595947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Line 97"/>
            <p:cNvSpPr>
              <a:spLocks noChangeShapeType="1"/>
            </p:cNvSpPr>
            <p:nvPr/>
          </p:nvSpPr>
          <p:spPr bwMode="auto">
            <a:xfrm flipV="1">
              <a:off x="6249988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Line 98"/>
            <p:cNvSpPr>
              <a:spLocks noChangeShapeType="1"/>
            </p:cNvSpPr>
            <p:nvPr/>
          </p:nvSpPr>
          <p:spPr bwMode="auto">
            <a:xfrm flipV="1">
              <a:off x="6527800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Line 99"/>
            <p:cNvSpPr>
              <a:spLocks noChangeShapeType="1"/>
            </p:cNvSpPr>
            <p:nvPr/>
          </p:nvSpPr>
          <p:spPr bwMode="auto">
            <a:xfrm flipV="1">
              <a:off x="6818313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Line 100"/>
            <p:cNvSpPr>
              <a:spLocks noChangeShapeType="1"/>
            </p:cNvSpPr>
            <p:nvPr/>
          </p:nvSpPr>
          <p:spPr bwMode="auto">
            <a:xfrm flipV="1">
              <a:off x="7108825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Line 101"/>
            <p:cNvSpPr>
              <a:spLocks noChangeShapeType="1"/>
            </p:cNvSpPr>
            <p:nvPr/>
          </p:nvSpPr>
          <p:spPr bwMode="auto">
            <a:xfrm flipV="1">
              <a:off x="7385050" y="4395788"/>
              <a:ext cx="1588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Line 102"/>
            <p:cNvSpPr>
              <a:spLocks noChangeShapeType="1"/>
            </p:cNvSpPr>
            <p:nvPr/>
          </p:nvSpPr>
          <p:spPr bwMode="auto">
            <a:xfrm flipV="1">
              <a:off x="7675563" y="4395788"/>
              <a:ext cx="1587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6" name="Text Box 34"/>
          <p:cNvSpPr txBox="1">
            <a:spLocks noChangeArrowheads="1"/>
          </p:cNvSpPr>
          <p:nvPr/>
        </p:nvSpPr>
        <p:spPr bwMode="auto">
          <a:xfrm>
            <a:off x="1322411" y="900098"/>
            <a:ext cx="653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fr-FR" sz="1600" b="1" dirty="0">
                <a:solidFill>
                  <a:srgbClr val="0033CC"/>
                </a:solidFill>
              </a:rPr>
              <a:t> </a:t>
            </a:r>
            <a:r>
              <a:rPr lang="fr-FR" sz="2400" b="1" dirty="0">
                <a:solidFill>
                  <a:srgbClr val="0033CC"/>
                </a:solidFill>
              </a:rPr>
              <a:t>Exploration </a:t>
            </a:r>
            <a:r>
              <a:rPr lang="fr-FR" sz="2400" b="1" dirty="0" err="1">
                <a:solidFill>
                  <a:srgbClr val="0033CC"/>
                </a:solidFill>
              </a:rPr>
              <a:t>Drilling</a:t>
            </a:r>
            <a:r>
              <a:rPr lang="fr-FR" sz="2400" b="1" dirty="0">
                <a:solidFill>
                  <a:srgbClr val="0033CC"/>
                </a:solidFill>
              </a:rPr>
              <a:t> </a:t>
            </a:r>
            <a:r>
              <a:rPr lang="fr-FR" sz="2400" b="1" dirty="0" err="1">
                <a:solidFill>
                  <a:srgbClr val="0033CC"/>
                </a:solidFill>
              </a:rPr>
              <a:t>Density</a:t>
            </a:r>
            <a:r>
              <a:rPr lang="fr-FR" sz="2400" b="1" dirty="0">
                <a:solidFill>
                  <a:srgbClr val="0033CC"/>
                </a:solidFill>
              </a:rPr>
              <a:t>  (</a:t>
            </a:r>
            <a:r>
              <a:rPr lang="fr-FR" sz="2400" b="1" dirty="0" err="1">
                <a:solidFill>
                  <a:srgbClr val="0033CC"/>
                </a:solidFill>
              </a:rPr>
              <a:t>well</a:t>
            </a:r>
            <a:r>
              <a:rPr lang="fr-FR" sz="2400" b="1" dirty="0">
                <a:solidFill>
                  <a:srgbClr val="0033CC"/>
                </a:solidFill>
              </a:rPr>
              <a:t>/ 100 Km²)</a:t>
            </a:r>
          </a:p>
        </p:txBody>
      </p:sp>
      <p:pic>
        <p:nvPicPr>
          <p:cNvPr id="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0" y="680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Exploration </a:t>
            </a:r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Status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Domaine_minier_Octobre_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2128" y="764704"/>
            <a:ext cx="6588224" cy="45365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475547"/>
              </p:ext>
            </p:extLst>
          </p:nvPr>
        </p:nvGraphicFramePr>
        <p:xfrm>
          <a:off x="611560" y="5339288"/>
          <a:ext cx="777686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4680520"/>
              </a:tblGrid>
              <a:tr h="309947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Open </a:t>
                      </a:r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acreage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RL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86197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SzPct val="150000"/>
                        <a:buFont typeface="Arial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 Blocs offshore</a:t>
                      </a:r>
                    </a:p>
                    <a:p>
                      <a:pPr>
                        <a:buClr>
                          <a:srgbClr val="C00000"/>
                        </a:buClr>
                        <a:buSzPct val="150000"/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09 blocs onshore</a:t>
                      </a:r>
                    </a:p>
                    <a:p>
                      <a:pPr>
                        <a:buClr>
                          <a:srgbClr val="C00000"/>
                        </a:buClr>
                        <a:buSzPct val="150000"/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06 blocs under negotiation</a:t>
                      </a:r>
                    </a:p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SzPct val="150000"/>
                        <a:buFont typeface="Arial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 Petroleum Agreements offshore &amp; onshore</a:t>
                      </a:r>
                    </a:p>
                    <a:p>
                      <a:pPr>
                        <a:buClr>
                          <a:srgbClr val="C00000"/>
                        </a:buClr>
                        <a:buSzPct val="150000"/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07 Reconnaissance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Licences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(6 onshore and 1  </a:t>
                      </a:r>
                    </a:p>
                    <a:p>
                      <a:pPr>
                        <a:buClr>
                          <a:srgbClr val="C00000"/>
                        </a:buClr>
                        <a:buSzPct val="150000"/>
                        <a:buFont typeface="Arial" pitchFamily="34" charset="0"/>
                        <a:buNone/>
                      </a:pPr>
                      <a:r>
                        <a:rPr lang="en-US" sz="1600" b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offshore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347864" y="2175247"/>
            <a:ext cx="1656184" cy="4388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smtClean="0">
                <a:latin typeface="Arial" pitchFamily="34" charset="0"/>
                <a:cs typeface="Arial" pitchFamily="34" charset="0"/>
              </a:rPr>
              <a:t>Open acreage, permits and reconnaissance licences map</a:t>
            </a:r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0" y="680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Exploration </a:t>
            </a:r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Status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662006" y="1169988"/>
            <a:ext cx="6553200" cy="8204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50000"/>
            </a:pPr>
            <a:r>
              <a:rPr lang="en-US" sz="2800" b="1" u="sng" dirty="0">
                <a:solidFill>
                  <a:srgbClr val="006600"/>
                </a:solidFill>
                <a:latin typeface="Arial" charset="0"/>
              </a:rPr>
              <a:t>Available Data base</a:t>
            </a:r>
            <a:endParaRPr lang="fr-FR" sz="2800" b="1" u="sng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8596" y="2500306"/>
            <a:ext cx="81439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2600" b="1" dirty="0" smtClean="0">
                <a:latin typeface="Arial" pitchFamily="34" charset="0"/>
                <a:cs typeface="Arial" pitchFamily="34" charset="0"/>
              </a:rPr>
              <a:t> 196 000 Km of 2D </a:t>
            </a:r>
            <a:r>
              <a:rPr lang="fr-FR" sz="2600" b="1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fr-FR" sz="2600" b="1" dirty="0" smtClean="0">
                <a:latin typeface="Arial" pitchFamily="34" charset="0"/>
                <a:cs typeface="Arial" pitchFamily="34" charset="0"/>
              </a:rPr>
              <a:t> data;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fr-FR" sz="2600" b="1" dirty="0" smtClean="0">
                <a:latin typeface="Arial" pitchFamily="34" charset="0"/>
                <a:cs typeface="Arial" pitchFamily="34" charset="0"/>
              </a:rPr>
              <a:t> 20 000 Km² of 3D </a:t>
            </a:r>
            <a:r>
              <a:rPr lang="fr-FR" sz="2600" b="1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fr-FR" sz="2600" b="1" dirty="0" smtClean="0">
                <a:latin typeface="Arial" pitchFamily="34" charset="0"/>
                <a:cs typeface="Arial" pitchFamily="34" charset="0"/>
              </a:rPr>
              <a:t> data;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Tx/>
              <a:buChar char="•"/>
            </a:pPr>
            <a:r>
              <a:rPr lang="fr-FR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300 of Exploratory wells (Final well reports,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logs, post mortem studies…).</a:t>
            </a:r>
            <a:r>
              <a:rPr lang="en-US" sz="2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Clr>
                <a:srgbClr val="C00000"/>
              </a:buClr>
              <a:buSzPct val="150000"/>
            </a:pPr>
            <a:endParaRPr lang="en-US" sz="26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79512" y="1488841"/>
            <a:ext cx="87154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Tx/>
              <a:buChar char="•"/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Essential elements  to a working Hydrocarbon systems are all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present in most Moroccan sedimentary basins both Onshore and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Offshore;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Evidence from hydrocarbon occurrences (discoveries and shows),   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outcrops, and seismic;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Source rocks : Silurian,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Toarcian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Oxfordian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Apto-Albian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Cenomano-Turonian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Eocene-Miocene;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Reservoir rocks: Devonian, Triassic, Jurassic, Lower Cretaceous,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Coniacian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Miocene, Oligocene. 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50000"/>
            </a:pPr>
            <a:endParaRPr lang="en-US" sz="20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endParaRPr lang="en-US" sz="20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  <a:buFont typeface="Arial" pitchFamily="34" charset="0"/>
              <a:buChar char="•"/>
            </a:pP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40"/>
          <p:cNvSpPr txBox="1">
            <a:spLocks noChangeArrowheads="1"/>
          </p:cNvSpPr>
          <p:nvPr/>
        </p:nvSpPr>
        <p:spPr bwMode="auto">
          <a:xfrm>
            <a:off x="-142844" y="-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Petroleum System Summary</a:t>
            </a:r>
            <a:endParaRPr lang="fr-FR" sz="3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2918"/>
            <a:ext cx="5572132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475" y="6169026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6207125"/>
            <a:ext cx="20891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142844" y="714356"/>
            <a:ext cx="342902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908" y="680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Prospects&amp;</a:t>
            </a:r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eads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2910" y="857232"/>
            <a:ext cx="7499375" cy="5773737"/>
            <a:chOff x="928662" y="857232"/>
            <a:chExt cx="7499375" cy="5773737"/>
          </a:xfrm>
        </p:grpSpPr>
        <p:pic>
          <p:nvPicPr>
            <p:cNvPr id="4" name="Image 3" descr="l'ensemble des prospects [Converti]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662" y="857232"/>
              <a:ext cx="7499375" cy="577373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00166" y="1000108"/>
              <a:ext cx="4143404" cy="872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u="sng" dirty="0" smtClean="0">
                  <a:latin typeface="Arial" pitchFamily="34" charset="0"/>
                  <a:cs typeface="Arial" pitchFamily="34" charset="0"/>
                </a:rPr>
                <a:t>300 Prospects &amp; </a:t>
              </a:r>
              <a:r>
                <a:rPr lang="fr-FR" u="sng" dirty="0" err="1" smtClean="0">
                  <a:latin typeface="Arial" pitchFamily="34" charset="0"/>
                  <a:cs typeface="Arial" pitchFamily="34" charset="0"/>
                </a:rPr>
                <a:t>Leads</a:t>
              </a:r>
              <a:r>
                <a:rPr lang="fr-FR" u="sng" dirty="0" smtClean="0">
                  <a:latin typeface="Arial" pitchFamily="34" charset="0"/>
                  <a:cs typeface="Arial" pitchFamily="34" charset="0"/>
                </a:rPr>
                <a:t> in </a:t>
              </a:r>
              <a:r>
                <a:rPr lang="fr-FR" u="sng" dirty="0" err="1" smtClean="0">
                  <a:latin typeface="Arial" pitchFamily="34" charset="0"/>
                  <a:cs typeface="Arial" pitchFamily="34" charset="0"/>
                </a:rPr>
                <a:t>onshore</a:t>
              </a:r>
              <a:r>
                <a:rPr lang="fr-FR" u="sng" dirty="0" smtClean="0">
                  <a:latin typeface="Arial" pitchFamily="34" charset="0"/>
                  <a:cs typeface="Arial" pitchFamily="34" charset="0"/>
                </a:rPr>
                <a:t> and offshore </a:t>
              </a:r>
              <a:r>
                <a:rPr lang="fr-FR" u="sng" dirty="0" err="1" smtClean="0">
                  <a:latin typeface="Arial" pitchFamily="34" charset="0"/>
                  <a:cs typeface="Arial" pitchFamily="34" charset="0"/>
                </a:rPr>
                <a:t>Moroccan</a:t>
              </a:r>
              <a:r>
                <a:rPr lang="fr-FR" u="sng" dirty="0" smtClean="0">
                  <a:latin typeface="Arial" pitchFamily="34" charset="0"/>
                  <a:cs typeface="Arial" pitchFamily="34" charset="0"/>
                </a:rPr>
                <a:t> basins</a:t>
              </a:r>
              <a:endParaRPr lang="fr-FR" u="sng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57224" y="2643182"/>
            <a:ext cx="2714644" cy="1200329"/>
          </a:xfrm>
          <a:prstGeom prst="rect">
            <a:avLst/>
          </a:prstGeom>
          <a:solidFill>
            <a:srgbClr val="C6D9F1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Offshore Resources :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11 – 1 140 MMbblsO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 to 11 TCF of Gas</a:t>
            </a:r>
            <a:endParaRPr lang="fr-FR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1266</Words>
  <Application>Microsoft Office PowerPoint</Application>
  <PresentationFormat>Affichage à l'écran (4:3)</PresentationFormat>
  <Paragraphs>346</Paragraphs>
  <Slides>28</Slides>
  <Notes>28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Middle Jurassic Depth Structure and RMS Amplitudes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BENARCHID</dc:creator>
  <cp:lastModifiedBy>HP_Mini</cp:lastModifiedBy>
  <cp:revision>267</cp:revision>
  <dcterms:created xsi:type="dcterms:W3CDTF">2010-11-26T10:29:00Z</dcterms:created>
  <dcterms:modified xsi:type="dcterms:W3CDTF">2011-10-24T08:13:07Z</dcterms:modified>
</cp:coreProperties>
</file>